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ndom PowerPoint Karaoke: A Fun and Spontaneous Presentation" id="{52ECD8F0-5F4A-40B2-9C2F-A1DC75DB4A84}">
          <p14:sldIdLst>
            <p14:sldId id="2561"/>
            <p14:sldId id="2562"/>
          </p14:sldIdLst>
        </p14:section>
        <p14:section name="Slide 1: A Majestic Mountain Range" id="{540B414E-B92C-482A-925E-2A390E322EF2}">
          <p14:sldIdLst>
            <p14:sldId id="2563"/>
            <p14:sldId id="2564"/>
            <p14:sldId id="2565"/>
          </p14:sldIdLst>
        </p14:section>
        <p14:section name="Slide 2: A Vintage Car Show" id="{2DB50625-F7B6-4D07-B138-53F35C864F64}">
          <p14:sldIdLst>
            <p14:sldId id="2566"/>
            <p14:sldId id="2567"/>
          </p14:sldIdLst>
        </p14:section>
        <p14:section name="Slide 3: A Cat in a Funny Costume" id="{B35762B2-CB06-443A-99AF-90C1906B5090}">
          <p14:sldIdLst>
            <p14:sldId id="2568"/>
            <p14:sldId id="2569"/>
            <p14:sldId id="2570"/>
          </p14:sldIdLst>
        </p14:section>
        <p14:section name="Slide 4: A Busy Cityscape at Night" id="{8C95405C-6EF9-4CBC-B165-76420BE106CE}">
          <p14:sldIdLst>
            <p14:sldId id="2571"/>
            <p14:sldId id="2572"/>
            <p14:sldId id="2573"/>
          </p14:sldIdLst>
        </p14:section>
        <p14:section name="Slide 5: A Delicious Gourmet Meal" id="{AE728A5A-1959-46B2-8C38-B8401650F930}">
          <p14:sldIdLst>
            <p14:sldId id="2574"/>
            <p14:sldId id="2575"/>
            <p14:sldId id="2576"/>
          </p14:sldIdLst>
        </p14:section>
        <p14:section name="Slide 6: A Space Shuttle Launch" id="{79BAD795-4053-4DE3-8E33-85DEB2D26302}">
          <p14:sldIdLst>
            <p14:sldId id="2577"/>
            <p14:sldId id="2578"/>
            <p14:sldId id="2579"/>
          </p14:sldIdLst>
        </p14:section>
        <p14:section name="Slide 7: A Vintage Record Player" id="{0FA02319-1ACD-46A5-A3A8-BC32E8265EF8}">
          <p14:sldIdLst>
            <p14:sldId id="2580"/>
            <p14:sldId id="2581"/>
            <p14:sldId id="2582"/>
          </p14:sldIdLst>
        </p14:section>
        <p14:section name="Slide 8: A Scenic Beach Sunset" id="{E4431AF7-9151-4DB5-B2DE-31156D3A3083}">
          <p14:sldIdLst>
            <p14:sldId id="2583"/>
            <p14:sldId id="2584"/>
            <p14:sldId id="2585"/>
          </p14:sldIdLst>
        </p14:section>
        <p14:section name="Slide 9: A Colorful Hot Air Balloon Festival" id="{72658BBE-23A3-4FDC-81A4-282DE6B5075D}">
          <p14:sldIdLst>
            <p14:sldId id="2586"/>
            <p14:sldId id="2587"/>
            <p14:sldId id="2588"/>
          </p14:sldIdLst>
        </p14:section>
        <p14:section name="Slide 10: A Group of Friends Hiking" id="{0C392B44-CA0F-414A-87D0-5B2CAA6A89E7}">
          <p14:sldIdLst>
            <p14:sldId id="2589"/>
            <p14:sldId id="2590"/>
            <p14:sldId id="2591"/>
          </p14:sldIdLst>
        </p14:section>
        <p14:section name="Conclusion" id="{AB48265A-9A53-4A38-B395-A880DA59BB2A}">
          <p14:sldIdLst>
            <p14:sldId id="25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7" autoAdjust="0"/>
    <p:restoredTop sz="94660"/>
  </p:normalViewPr>
  <p:slideViewPr>
    <p:cSldViewPr snapToGrid="0">
      <p:cViewPr varScale="1">
        <p:scale>
          <a:sx n="62" d="100"/>
          <a:sy n="62" d="100"/>
        </p:scale>
        <p:origin x="2457" y="261"/>
      </p:cViewPr>
      <p:guideLst/>
    </p:cSldViewPr>
  </p:slideViewPr>
  <p:notesTextViewPr>
    <p:cViewPr>
      <p:scale>
        <a:sx n="1" d="1"/>
        <a:sy n="1" d="1"/>
      </p:scale>
      <p:origin x="0" y="0"/>
    </p:cViewPr>
  </p:notesTextViewPr>
  <p:sorterViewPr>
    <p:cViewPr>
      <p:scale>
        <a:sx n="100" d="100"/>
        <a:sy n="100" d="100"/>
      </p:scale>
      <p:origin x="0" y="-157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diagrams/_rels/data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7DFA88-B9B4-4614-AB8F-9D02603116FE}"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ZA"/>
        </a:p>
      </dgm:t>
    </dgm:pt>
    <dgm:pt modelId="{E5C4717C-CCB3-481B-8FB9-E1C7C09649FF}">
      <dgm:prSet/>
      <dgm:spPr/>
      <dgm:t>
        <a:bodyPr/>
        <a:lstStyle/>
        <a:p>
          <a:pPr>
            <a:lnSpc>
              <a:spcPct val="100000"/>
            </a:lnSpc>
            <a:defRPr b="1"/>
          </a:pPr>
          <a:r>
            <a:rPr lang="en-ZA"/>
            <a:t>Importance of Presentation</a:t>
          </a:r>
        </a:p>
      </dgm:t>
    </dgm:pt>
    <dgm:pt modelId="{4D70440F-0F62-48CE-8839-F12223BE0A62}" type="parTrans" cxnId="{594AE451-2425-4D1B-B08E-97E86CB29DC7}">
      <dgm:prSet/>
      <dgm:spPr/>
      <dgm:t>
        <a:bodyPr/>
        <a:lstStyle/>
        <a:p>
          <a:endParaRPr lang="en-ZA"/>
        </a:p>
      </dgm:t>
    </dgm:pt>
    <dgm:pt modelId="{823BE448-11FF-460F-A6F4-52627DF8CA53}" type="sibTrans" cxnId="{594AE451-2425-4D1B-B08E-97E86CB29DC7}">
      <dgm:prSet/>
      <dgm:spPr/>
      <dgm:t>
        <a:bodyPr/>
        <a:lstStyle/>
        <a:p>
          <a:pPr>
            <a:lnSpc>
              <a:spcPct val="100000"/>
            </a:lnSpc>
            <a:defRPr b="1"/>
          </a:pPr>
          <a:endParaRPr lang="en-ZA"/>
        </a:p>
      </dgm:t>
    </dgm:pt>
    <dgm:pt modelId="{92462161-293F-47A4-9B86-0F07C0F25B63}">
      <dgm:prSet/>
      <dgm:spPr/>
      <dgm:t>
        <a:bodyPr/>
        <a:lstStyle/>
        <a:p>
          <a:pPr>
            <a:lnSpc>
              <a:spcPct val="100000"/>
            </a:lnSpc>
          </a:pPr>
          <a:r>
            <a:rPr lang="en-ZA"/>
            <a:t>The presentation of food significantly impacts the overall dining experience and enhances the enjoyment of gourmet meals.</a:t>
          </a:r>
        </a:p>
      </dgm:t>
    </dgm:pt>
    <dgm:pt modelId="{B8E9C489-E7C6-4202-B44F-2C2FF6200D90}" type="parTrans" cxnId="{919A0DBB-55DE-430F-BCDB-BADA23CF6D96}">
      <dgm:prSet/>
      <dgm:spPr/>
      <dgm:t>
        <a:bodyPr/>
        <a:lstStyle/>
        <a:p>
          <a:endParaRPr lang="en-ZA"/>
        </a:p>
      </dgm:t>
    </dgm:pt>
    <dgm:pt modelId="{25C66B50-79EC-4007-9C80-E06CBB178073}" type="sibTrans" cxnId="{919A0DBB-55DE-430F-BCDB-BADA23CF6D96}">
      <dgm:prSet/>
      <dgm:spPr/>
      <dgm:t>
        <a:bodyPr/>
        <a:lstStyle/>
        <a:p>
          <a:endParaRPr lang="en-ZA"/>
        </a:p>
      </dgm:t>
    </dgm:pt>
    <dgm:pt modelId="{31CAF960-1BED-4E45-BE2E-61E6F577D9AC}">
      <dgm:prSet/>
      <dgm:spPr/>
      <dgm:t>
        <a:bodyPr/>
        <a:lstStyle/>
        <a:p>
          <a:pPr>
            <a:lnSpc>
              <a:spcPct val="100000"/>
            </a:lnSpc>
            <a:defRPr b="1"/>
          </a:pPr>
          <a:r>
            <a:rPr lang="en-ZA"/>
            <a:t>Art of Plating</a:t>
          </a:r>
        </a:p>
      </dgm:t>
    </dgm:pt>
    <dgm:pt modelId="{A8376FAD-7FF8-4102-8023-AD14ECB07729}" type="parTrans" cxnId="{24CD2175-50BB-45A3-9F51-70DB438A2859}">
      <dgm:prSet/>
      <dgm:spPr/>
      <dgm:t>
        <a:bodyPr/>
        <a:lstStyle/>
        <a:p>
          <a:endParaRPr lang="en-ZA"/>
        </a:p>
      </dgm:t>
    </dgm:pt>
    <dgm:pt modelId="{241F2D03-598D-4463-B8E4-CA95C36680C0}" type="sibTrans" cxnId="{24CD2175-50BB-45A3-9F51-70DB438A2859}">
      <dgm:prSet/>
      <dgm:spPr/>
      <dgm:t>
        <a:bodyPr/>
        <a:lstStyle/>
        <a:p>
          <a:pPr>
            <a:lnSpc>
              <a:spcPct val="100000"/>
            </a:lnSpc>
            <a:defRPr b="1"/>
          </a:pPr>
          <a:endParaRPr lang="en-ZA"/>
        </a:p>
      </dgm:t>
    </dgm:pt>
    <dgm:pt modelId="{C313AD91-3C0C-49DB-9E51-F08F410052BE}">
      <dgm:prSet/>
      <dgm:spPr/>
      <dgm:t>
        <a:bodyPr/>
        <a:lstStyle/>
        <a:p>
          <a:pPr>
            <a:lnSpc>
              <a:spcPct val="100000"/>
            </a:lnSpc>
          </a:pPr>
          <a:r>
            <a:rPr lang="en-ZA"/>
            <a:t>Plating is an art form that transforms a simple dish into a visually appealing masterpiece, elevating the meal's aesthetic quality.</a:t>
          </a:r>
        </a:p>
      </dgm:t>
    </dgm:pt>
    <dgm:pt modelId="{73B79C5B-F2C1-4A2B-99DE-74BE01EF2873}" type="parTrans" cxnId="{A511A3EE-577F-4B06-B5FC-25B17B94C301}">
      <dgm:prSet/>
      <dgm:spPr/>
      <dgm:t>
        <a:bodyPr/>
        <a:lstStyle/>
        <a:p>
          <a:endParaRPr lang="en-ZA"/>
        </a:p>
      </dgm:t>
    </dgm:pt>
    <dgm:pt modelId="{FA01A71C-1C64-4A18-ACC9-00FDF8AA65A2}" type="sibTrans" cxnId="{A511A3EE-577F-4B06-B5FC-25B17B94C301}">
      <dgm:prSet/>
      <dgm:spPr/>
      <dgm:t>
        <a:bodyPr/>
        <a:lstStyle/>
        <a:p>
          <a:endParaRPr lang="en-ZA"/>
        </a:p>
      </dgm:t>
    </dgm:pt>
    <dgm:pt modelId="{23015BAA-C8EE-4682-AC8A-8073DC38B3BE}">
      <dgm:prSet/>
      <dgm:spPr/>
      <dgm:t>
        <a:bodyPr/>
        <a:lstStyle/>
        <a:p>
          <a:pPr>
            <a:lnSpc>
              <a:spcPct val="100000"/>
            </a:lnSpc>
            <a:defRPr b="1"/>
          </a:pPr>
          <a:r>
            <a:rPr lang="en-ZA"/>
            <a:t>Visual Appeal</a:t>
          </a:r>
        </a:p>
      </dgm:t>
    </dgm:pt>
    <dgm:pt modelId="{C26FE2B4-C6B1-40FC-8418-4BE1B8ED5BE0}" type="parTrans" cxnId="{8138C016-A3AF-443C-BD7B-D6F8041B9F9C}">
      <dgm:prSet/>
      <dgm:spPr/>
      <dgm:t>
        <a:bodyPr/>
        <a:lstStyle/>
        <a:p>
          <a:endParaRPr lang="en-ZA"/>
        </a:p>
      </dgm:t>
    </dgm:pt>
    <dgm:pt modelId="{2228499A-D6A7-4AAF-94FE-A6EA1FA3CC4A}" type="sibTrans" cxnId="{8138C016-A3AF-443C-BD7B-D6F8041B9F9C}">
      <dgm:prSet/>
      <dgm:spPr/>
      <dgm:t>
        <a:bodyPr/>
        <a:lstStyle/>
        <a:p>
          <a:endParaRPr lang="en-ZA"/>
        </a:p>
      </dgm:t>
    </dgm:pt>
    <dgm:pt modelId="{7F9CB255-5920-48D3-9D91-F8A6C4118EEC}">
      <dgm:prSet/>
      <dgm:spPr/>
      <dgm:t>
        <a:bodyPr/>
        <a:lstStyle/>
        <a:p>
          <a:pPr>
            <a:lnSpc>
              <a:spcPct val="100000"/>
            </a:lnSpc>
          </a:pPr>
          <a:r>
            <a:rPr lang="en-ZA"/>
            <a:t>A visually stunning dish can enhance appetite and anticipation, making the meal more enjoyable and memorable.</a:t>
          </a:r>
        </a:p>
      </dgm:t>
    </dgm:pt>
    <dgm:pt modelId="{318D4AF7-E2DB-4054-86BC-4A61964D4B40}" type="parTrans" cxnId="{59A82068-BE52-4392-AC61-860B4B8992AC}">
      <dgm:prSet/>
      <dgm:spPr/>
      <dgm:t>
        <a:bodyPr/>
        <a:lstStyle/>
        <a:p>
          <a:endParaRPr lang="en-ZA"/>
        </a:p>
      </dgm:t>
    </dgm:pt>
    <dgm:pt modelId="{552C01AD-D670-4F5E-9F88-87B817783E8F}" type="sibTrans" cxnId="{59A82068-BE52-4392-AC61-860B4B8992AC}">
      <dgm:prSet/>
      <dgm:spPr/>
      <dgm:t>
        <a:bodyPr/>
        <a:lstStyle/>
        <a:p>
          <a:endParaRPr lang="en-ZA"/>
        </a:p>
      </dgm:t>
    </dgm:pt>
    <dgm:pt modelId="{F3950B45-A489-4779-8FE6-77AC7C0F189D}" type="pres">
      <dgm:prSet presAssocID="{2B7DFA88-B9B4-4614-AB8F-9D02603116FE}" presName="Root" presStyleCnt="0">
        <dgm:presLayoutVars>
          <dgm:dir/>
          <dgm:resizeHandles val="exact"/>
        </dgm:presLayoutVars>
      </dgm:prSet>
      <dgm:spPr/>
    </dgm:pt>
    <dgm:pt modelId="{023D3AE0-2510-431D-8D55-2E79D039F085}" type="pres">
      <dgm:prSet presAssocID="{E5C4717C-CCB3-481B-8FB9-E1C7C09649FF}" presName="Composite" presStyleCnt="0"/>
      <dgm:spPr/>
    </dgm:pt>
    <dgm:pt modelId="{47307280-80B7-4D9F-A105-6DEE9CE7148E}" type="pres">
      <dgm:prSet presAssocID="{E5C4717C-CCB3-481B-8FB9-E1C7C09649F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647" r="15604" b="2"/>
          <a:stretch/>
        </a:blipFill>
      </dgm:spPr>
      <dgm:extLst>
        <a:ext uri="{E40237B7-FDA0-4F09-8148-C483321AD2D9}">
          <dgm14:cNvPr xmlns:dgm14="http://schemas.microsoft.com/office/drawing/2010/diagram" id="0" name="" descr="Fillet of fish with edible flowers"/>
        </a:ext>
      </dgm:extLst>
    </dgm:pt>
    <dgm:pt modelId="{E32E26E4-B0C0-413B-89EE-06D37488CA21}" type="pres">
      <dgm:prSet presAssocID="{E5C4717C-CCB3-481B-8FB9-E1C7C09649FF}" presName="Subtitle" presStyleLbl="revTx" presStyleIdx="0" presStyleCnt="6">
        <dgm:presLayoutVars>
          <dgm:chMax val="0"/>
          <dgm:bulletEnabled/>
        </dgm:presLayoutVars>
      </dgm:prSet>
      <dgm:spPr/>
    </dgm:pt>
    <dgm:pt modelId="{29172A18-387E-4435-87F4-8B518A086639}" type="pres">
      <dgm:prSet presAssocID="{E5C4717C-CCB3-481B-8FB9-E1C7C09649FF}" presName="Description" presStyleLbl="revTx" presStyleIdx="1" presStyleCnt="6">
        <dgm:presLayoutVars>
          <dgm:bulletEnabled/>
        </dgm:presLayoutVars>
      </dgm:prSet>
      <dgm:spPr/>
    </dgm:pt>
    <dgm:pt modelId="{B4CD153B-57E7-48F2-8029-EF47D95DFCE1}" type="pres">
      <dgm:prSet presAssocID="{823BE448-11FF-460F-A6F4-52627DF8CA53}" presName="sibTrans" presStyleLbl="sibTrans2D1" presStyleIdx="0" presStyleCnt="0"/>
      <dgm:spPr/>
    </dgm:pt>
    <dgm:pt modelId="{EBCED4ED-2B7C-406D-9A42-F92C5625B1B4}" type="pres">
      <dgm:prSet presAssocID="{31CAF960-1BED-4E45-BE2E-61E6F577D9AC}" presName="Composite" presStyleCnt="0"/>
      <dgm:spPr/>
    </dgm:pt>
    <dgm:pt modelId="{E2CC837D-8451-41FA-A5F2-8085553452B7}" type="pres">
      <dgm:prSet presAssocID="{31CAF960-1BED-4E45-BE2E-61E6F577D9AC}"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t="16027" r="2" b="17224"/>
          <a:stretch/>
        </a:blipFill>
      </dgm:spPr>
      <dgm:extLst>
        <a:ext uri="{E40237B7-FDA0-4F09-8148-C483321AD2D9}">
          <dgm14:cNvPr xmlns:dgm14="http://schemas.microsoft.com/office/drawing/2010/diagram" id="0" name="" descr="Steak tartare plate on dark background"/>
        </a:ext>
      </dgm:extLst>
    </dgm:pt>
    <dgm:pt modelId="{917BA3DD-9EC3-4B07-9ED0-72B49CA0E10F}" type="pres">
      <dgm:prSet presAssocID="{31CAF960-1BED-4E45-BE2E-61E6F577D9AC}" presName="Subtitle" presStyleLbl="revTx" presStyleIdx="2" presStyleCnt="6">
        <dgm:presLayoutVars>
          <dgm:chMax val="0"/>
          <dgm:bulletEnabled/>
        </dgm:presLayoutVars>
      </dgm:prSet>
      <dgm:spPr/>
    </dgm:pt>
    <dgm:pt modelId="{72C0FC7B-8629-47B4-BDFA-0A3423D8A80F}" type="pres">
      <dgm:prSet presAssocID="{31CAF960-1BED-4E45-BE2E-61E6F577D9AC}" presName="Description" presStyleLbl="revTx" presStyleIdx="3" presStyleCnt="6">
        <dgm:presLayoutVars>
          <dgm:bulletEnabled/>
        </dgm:presLayoutVars>
      </dgm:prSet>
      <dgm:spPr/>
    </dgm:pt>
    <dgm:pt modelId="{D7D7FFA2-4F61-4FBC-A6CB-AC7C757D2A5A}" type="pres">
      <dgm:prSet presAssocID="{241F2D03-598D-4463-B8E4-CA95C36680C0}" presName="sibTrans" presStyleLbl="sibTrans2D1" presStyleIdx="0" presStyleCnt="0"/>
      <dgm:spPr/>
    </dgm:pt>
    <dgm:pt modelId="{420E1BC6-ADF0-4A30-9923-258C88139CC1}" type="pres">
      <dgm:prSet presAssocID="{23015BAA-C8EE-4682-AC8A-8073DC38B3BE}" presName="Composite" presStyleCnt="0"/>
      <dgm:spPr/>
    </dgm:pt>
    <dgm:pt modelId="{37C6BD65-B606-4211-84E0-F3143AB0609D}" type="pres">
      <dgm:prSet presAssocID="{23015BAA-C8EE-4682-AC8A-8073DC38B3B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9487" r="13764" b="2"/>
          <a:stretch/>
        </a:blipFill>
      </dgm:spPr>
      <dgm:extLst>
        <a:ext uri="{E40237B7-FDA0-4F09-8148-C483321AD2D9}">
          <dgm14:cNvPr xmlns:dgm14="http://schemas.microsoft.com/office/drawing/2010/diagram" id="0" name="" descr="snack: egg roll"/>
        </a:ext>
      </dgm:extLst>
    </dgm:pt>
    <dgm:pt modelId="{2A0AC439-33D0-4FC3-88A3-16E66B1F619A}" type="pres">
      <dgm:prSet presAssocID="{23015BAA-C8EE-4682-AC8A-8073DC38B3BE}" presName="Subtitle" presStyleLbl="revTx" presStyleIdx="4" presStyleCnt="6">
        <dgm:presLayoutVars>
          <dgm:chMax val="0"/>
          <dgm:bulletEnabled/>
        </dgm:presLayoutVars>
      </dgm:prSet>
      <dgm:spPr/>
    </dgm:pt>
    <dgm:pt modelId="{B52A8546-2C72-4541-8939-6551DF5042FC}" type="pres">
      <dgm:prSet presAssocID="{23015BAA-C8EE-4682-AC8A-8073DC38B3BE}" presName="Description" presStyleLbl="revTx" presStyleIdx="5" presStyleCnt="6">
        <dgm:presLayoutVars>
          <dgm:bulletEnabled/>
        </dgm:presLayoutVars>
      </dgm:prSet>
      <dgm:spPr/>
    </dgm:pt>
  </dgm:ptLst>
  <dgm:cxnLst>
    <dgm:cxn modelId="{05863F01-A777-4294-8B97-E7E2B4B7D3F0}" type="presOf" srcId="{823BE448-11FF-460F-A6F4-52627DF8CA53}" destId="{B4CD153B-57E7-48F2-8029-EF47D95DFCE1}" srcOrd="0" destOrd="0" presId="urn:microsoft.com/office/officeart/2024/3/layout/verticalVisualTextBlock1"/>
    <dgm:cxn modelId="{12399C01-C272-48F5-964B-7F84605A160D}" type="presOf" srcId="{31CAF960-1BED-4E45-BE2E-61E6F577D9AC}" destId="{917BA3DD-9EC3-4B07-9ED0-72B49CA0E10F}" srcOrd="0" destOrd="0" presId="urn:microsoft.com/office/officeart/2024/3/layout/verticalVisualTextBlock1"/>
    <dgm:cxn modelId="{20F5F80C-CE3D-418F-8DDC-E342785562B0}" type="presOf" srcId="{2B7DFA88-B9B4-4614-AB8F-9D02603116FE}" destId="{F3950B45-A489-4779-8FE6-77AC7C0F189D}" srcOrd="0" destOrd="0" presId="urn:microsoft.com/office/officeart/2024/3/layout/verticalVisualTextBlock1"/>
    <dgm:cxn modelId="{8138C016-A3AF-443C-BD7B-D6F8041B9F9C}" srcId="{2B7DFA88-B9B4-4614-AB8F-9D02603116FE}" destId="{23015BAA-C8EE-4682-AC8A-8073DC38B3BE}" srcOrd="2" destOrd="0" parTransId="{C26FE2B4-C6B1-40FC-8418-4BE1B8ED5BE0}" sibTransId="{2228499A-D6A7-4AAF-94FE-A6EA1FA3CC4A}"/>
    <dgm:cxn modelId="{0A39151C-A48B-4E71-9CD0-54F583FA3AF9}" type="presOf" srcId="{23015BAA-C8EE-4682-AC8A-8073DC38B3BE}" destId="{2A0AC439-33D0-4FC3-88A3-16E66B1F619A}" srcOrd="0" destOrd="0" presId="urn:microsoft.com/office/officeart/2024/3/layout/verticalVisualTextBlock1"/>
    <dgm:cxn modelId="{54CF4E37-4E5D-4394-84D3-B344AEB73230}" type="presOf" srcId="{E5C4717C-CCB3-481B-8FB9-E1C7C09649FF}" destId="{E32E26E4-B0C0-413B-89EE-06D37488CA21}" srcOrd="0" destOrd="0" presId="urn:microsoft.com/office/officeart/2024/3/layout/verticalVisualTextBlock1"/>
    <dgm:cxn modelId="{59A82068-BE52-4392-AC61-860B4B8992AC}" srcId="{23015BAA-C8EE-4682-AC8A-8073DC38B3BE}" destId="{7F9CB255-5920-48D3-9D91-F8A6C4118EEC}" srcOrd="0" destOrd="0" parTransId="{318D4AF7-E2DB-4054-86BC-4A61964D4B40}" sibTransId="{552C01AD-D670-4F5E-9F88-87B817783E8F}"/>
    <dgm:cxn modelId="{594AE451-2425-4D1B-B08E-97E86CB29DC7}" srcId="{2B7DFA88-B9B4-4614-AB8F-9D02603116FE}" destId="{E5C4717C-CCB3-481B-8FB9-E1C7C09649FF}" srcOrd="0" destOrd="0" parTransId="{4D70440F-0F62-48CE-8839-F12223BE0A62}" sibTransId="{823BE448-11FF-460F-A6F4-52627DF8CA53}"/>
    <dgm:cxn modelId="{24CD2175-50BB-45A3-9F51-70DB438A2859}" srcId="{2B7DFA88-B9B4-4614-AB8F-9D02603116FE}" destId="{31CAF960-1BED-4E45-BE2E-61E6F577D9AC}" srcOrd="1" destOrd="0" parTransId="{A8376FAD-7FF8-4102-8023-AD14ECB07729}" sibTransId="{241F2D03-598D-4463-B8E4-CA95C36680C0}"/>
    <dgm:cxn modelId="{A1BA7095-4CEA-4252-8989-298788D2FA2C}" type="presOf" srcId="{7F9CB255-5920-48D3-9D91-F8A6C4118EEC}" destId="{B52A8546-2C72-4541-8939-6551DF5042FC}" srcOrd="0" destOrd="0" presId="urn:microsoft.com/office/officeart/2024/3/layout/verticalVisualTextBlock1"/>
    <dgm:cxn modelId="{919A0DBB-55DE-430F-BCDB-BADA23CF6D96}" srcId="{E5C4717C-CCB3-481B-8FB9-E1C7C09649FF}" destId="{92462161-293F-47A4-9B86-0F07C0F25B63}" srcOrd="0" destOrd="0" parTransId="{B8E9C489-E7C6-4202-B44F-2C2FF6200D90}" sibTransId="{25C66B50-79EC-4007-9C80-E06CBB178073}"/>
    <dgm:cxn modelId="{FC1AACE0-A533-4D63-89FF-B7665ADE37BD}" type="presOf" srcId="{C313AD91-3C0C-49DB-9E51-F08F410052BE}" destId="{72C0FC7B-8629-47B4-BDFA-0A3423D8A80F}" srcOrd="0" destOrd="0" presId="urn:microsoft.com/office/officeart/2024/3/layout/verticalVisualTextBlock1"/>
    <dgm:cxn modelId="{A511A3EE-577F-4B06-B5FC-25B17B94C301}" srcId="{31CAF960-1BED-4E45-BE2E-61E6F577D9AC}" destId="{C313AD91-3C0C-49DB-9E51-F08F410052BE}" srcOrd="0" destOrd="0" parTransId="{73B79C5B-F2C1-4A2B-99DE-74BE01EF2873}" sibTransId="{FA01A71C-1C64-4A18-ACC9-00FDF8AA65A2}"/>
    <dgm:cxn modelId="{26E208F2-04E0-4EE3-BD29-E507B710352F}" type="presOf" srcId="{241F2D03-598D-4463-B8E4-CA95C36680C0}" destId="{D7D7FFA2-4F61-4FBC-A6CB-AC7C757D2A5A}" srcOrd="0" destOrd="0" presId="urn:microsoft.com/office/officeart/2024/3/layout/verticalVisualTextBlock1"/>
    <dgm:cxn modelId="{3EBF34F8-4EB7-40A1-A4E7-570C9391FCB3}" type="presOf" srcId="{92462161-293F-47A4-9B86-0F07C0F25B63}" destId="{29172A18-387E-4435-87F4-8B518A086639}" srcOrd="0" destOrd="0" presId="urn:microsoft.com/office/officeart/2024/3/layout/verticalVisualTextBlock1"/>
    <dgm:cxn modelId="{65CCAA7B-9E63-432A-B14E-C99D30BA6634}" type="presParOf" srcId="{F3950B45-A489-4779-8FE6-77AC7C0F189D}" destId="{023D3AE0-2510-431D-8D55-2E79D039F085}" srcOrd="0" destOrd="0" presId="urn:microsoft.com/office/officeart/2024/3/layout/verticalVisualTextBlock1"/>
    <dgm:cxn modelId="{44A548C1-981B-4D5F-BAE7-4B98E3CFCC7E}" type="presParOf" srcId="{023D3AE0-2510-431D-8D55-2E79D039F085}" destId="{47307280-80B7-4D9F-A105-6DEE9CE7148E}" srcOrd="0" destOrd="0" presId="urn:microsoft.com/office/officeart/2024/3/layout/verticalVisualTextBlock1"/>
    <dgm:cxn modelId="{3436B626-2F71-47E3-93BD-FC26C2ACACBC}" type="presParOf" srcId="{023D3AE0-2510-431D-8D55-2E79D039F085}" destId="{E32E26E4-B0C0-413B-89EE-06D37488CA21}" srcOrd="1" destOrd="0" presId="urn:microsoft.com/office/officeart/2024/3/layout/verticalVisualTextBlock1"/>
    <dgm:cxn modelId="{A982B6EE-AB58-49E6-87A2-489EF3B5DA2B}" type="presParOf" srcId="{023D3AE0-2510-431D-8D55-2E79D039F085}" destId="{29172A18-387E-4435-87F4-8B518A086639}" srcOrd="2" destOrd="0" presId="urn:microsoft.com/office/officeart/2024/3/layout/verticalVisualTextBlock1"/>
    <dgm:cxn modelId="{BF554E2F-E0D4-4768-92F9-0F243AADB112}" type="presParOf" srcId="{F3950B45-A489-4779-8FE6-77AC7C0F189D}" destId="{B4CD153B-57E7-48F2-8029-EF47D95DFCE1}" srcOrd="1" destOrd="0" presId="urn:microsoft.com/office/officeart/2024/3/layout/verticalVisualTextBlock1"/>
    <dgm:cxn modelId="{4EFEA6F5-9737-4A1E-A3AC-6BB74BFF71D3}" type="presParOf" srcId="{F3950B45-A489-4779-8FE6-77AC7C0F189D}" destId="{EBCED4ED-2B7C-406D-9A42-F92C5625B1B4}" srcOrd="2" destOrd="0" presId="urn:microsoft.com/office/officeart/2024/3/layout/verticalVisualTextBlock1"/>
    <dgm:cxn modelId="{29A61EE5-D7DD-42E5-9D11-57534D776701}" type="presParOf" srcId="{EBCED4ED-2B7C-406D-9A42-F92C5625B1B4}" destId="{E2CC837D-8451-41FA-A5F2-8085553452B7}" srcOrd="0" destOrd="0" presId="urn:microsoft.com/office/officeart/2024/3/layout/verticalVisualTextBlock1"/>
    <dgm:cxn modelId="{0B266F2F-2A49-470C-B220-81C22AD1ABC1}" type="presParOf" srcId="{EBCED4ED-2B7C-406D-9A42-F92C5625B1B4}" destId="{917BA3DD-9EC3-4B07-9ED0-72B49CA0E10F}" srcOrd="1" destOrd="0" presId="urn:microsoft.com/office/officeart/2024/3/layout/verticalVisualTextBlock1"/>
    <dgm:cxn modelId="{BD7B5E8E-429A-49B9-A832-EAA8C2E42EFE}" type="presParOf" srcId="{EBCED4ED-2B7C-406D-9A42-F92C5625B1B4}" destId="{72C0FC7B-8629-47B4-BDFA-0A3423D8A80F}" srcOrd="2" destOrd="0" presId="urn:microsoft.com/office/officeart/2024/3/layout/verticalVisualTextBlock1"/>
    <dgm:cxn modelId="{C89E4EF7-69C6-442D-98E2-31E469EE9807}" type="presParOf" srcId="{F3950B45-A489-4779-8FE6-77AC7C0F189D}" destId="{D7D7FFA2-4F61-4FBC-A6CB-AC7C757D2A5A}" srcOrd="3" destOrd="0" presId="urn:microsoft.com/office/officeart/2024/3/layout/verticalVisualTextBlock1"/>
    <dgm:cxn modelId="{4A5177A3-1906-4175-AFF7-4A32AEF9E13B}" type="presParOf" srcId="{F3950B45-A489-4779-8FE6-77AC7C0F189D}" destId="{420E1BC6-ADF0-4A30-9923-258C88139CC1}" srcOrd="4" destOrd="0" presId="urn:microsoft.com/office/officeart/2024/3/layout/verticalVisualTextBlock1"/>
    <dgm:cxn modelId="{96D3ABE2-A581-42F6-9475-57ED09C0E55A}" type="presParOf" srcId="{420E1BC6-ADF0-4A30-9923-258C88139CC1}" destId="{37C6BD65-B606-4211-84E0-F3143AB0609D}" srcOrd="0" destOrd="0" presId="urn:microsoft.com/office/officeart/2024/3/layout/verticalVisualTextBlock1"/>
    <dgm:cxn modelId="{B3963C33-D62E-4A7A-B847-E8F47935D45B}" type="presParOf" srcId="{420E1BC6-ADF0-4A30-9923-258C88139CC1}" destId="{2A0AC439-33D0-4FC3-88A3-16E66B1F619A}" srcOrd="1" destOrd="0" presId="urn:microsoft.com/office/officeart/2024/3/layout/verticalVisualTextBlock1"/>
    <dgm:cxn modelId="{AAF4AEBD-D305-4C76-B946-B557495539B8}" type="presParOf" srcId="{420E1BC6-ADF0-4A30-9923-258C88139CC1}" destId="{B52A8546-2C72-4541-8939-6551DF5042F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DE3BD0-EE26-4CC8-9C40-66CD9C38582E}"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ZA"/>
        </a:p>
      </dgm:t>
    </dgm:pt>
    <dgm:pt modelId="{A0049615-2953-4404-B56C-5E6F2B13392E}">
      <dgm:prSet/>
      <dgm:spPr/>
      <dgm:t>
        <a:bodyPr/>
        <a:lstStyle/>
        <a:p>
          <a:pPr>
            <a:lnSpc>
              <a:spcPct val="100000"/>
            </a:lnSpc>
            <a:defRPr b="1"/>
          </a:pPr>
          <a:r>
            <a:rPr lang="en-ZA"/>
            <a:t>Countdown to Launch</a:t>
          </a:r>
        </a:p>
      </dgm:t>
    </dgm:pt>
    <dgm:pt modelId="{114EA537-3CEA-4AAC-A805-8BAA1B47D2BF}" type="parTrans" cxnId="{FF438E76-42F4-4D54-96EA-880738C51814}">
      <dgm:prSet/>
      <dgm:spPr/>
      <dgm:t>
        <a:bodyPr/>
        <a:lstStyle/>
        <a:p>
          <a:endParaRPr lang="en-ZA"/>
        </a:p>
      </dgm:t>
    </dgm:pt>
    <dgm:pt modelId="{803F97A8-3277-42A2-819A-97881F63E499}" type="sibTrans" cxnId="{FF438E76-42F4-4D54-96EA-880738C51814}">
      <dgm:prSet/>
      <dgm:spPr/>
      <dgm:t>
        <a:bodyPr/>
        <a:lstStyle/>
        <a:p>
          <a:pPr>
            <a:lnSpc>
              <a:spcPct val="100000"/>
            </a:lnSpc>
            <a:defRPr b="1"/>
          </a:pPr>
          <a:endParaRPr lang="en-ZA"/>
        </a:p>
      </dgm:t>
    </dgm:pt>
    <dgm:pt modelId="{D06F1D08-613F-49D5-A057-846E998C8909}">
      <dgm:prSet/>
      <dgm:spPr/>
      <dgm:t>
        <a:bodyPr/>
        <a:lstStyle/>
        <a:p>
          <a:pPr>
            <a:lnSpc>
              <a:spcPct val="100000"/>
            </a:lnSpc>
          </a:pPr>
          <a:r>
            <a:rPr lang="en-ZA"/>
            <a:t>The countdown to a space shuttle launch builds excitement and anticipation, captivating everyone present.</a:t>
          </a:r>
        </a:p>
      </dgm:t>
    </dgm:pt>
    <dgm:pt modelId="{98395F0F-E0ED-4EC9-9450-C278FF2AEFED}" type="parTrans" cxnId="{F72216E9-A244-4C3F-8897-58C8A39C2BA9}">
      <dgm:prSet/>
      <dgm:spPr/>
      <dgm:t>
        <a:bodyPr/>
        <a:lstStyle/>
        <a:p>
          <a:endParaRPr lang="en-ZA"/>
        </a:p>
      </dgm:t>
    </dgm:pt>
    <dgm:pt modelId="{B59DAF01-BB90-40DC-890D-5E766EDBE6DE}" type="sibTrans" cxnId="{F72216E9-A244-4C3F-8897-58C8A39C2BA9}">
      <dgm:prSet/>
      <dgm:spPr/>
      <dgm:t>
        <a:bodyPr/>
        <a:lstStyle/>
        <a:p>
          <a:endParaRPr lang="en-ZA"/>
        </a:p>
      </dgm:t>
    </dgm:pt>
    <dgm:pt modelId="{DABCF193-91A0-4FA1-9287-A0318A43CD17}">
      <dgm:prSet/>
      <dgm:spPr/>
      <dgm:t>
        <a:bodyPr/>
        <a:lstStyle/>
        <a:p>
          <a:pPr>
            <a:lnSpc>
              <a:spcPct val="100000"/>
            </a:lnSpc>
            <a:defRPr b="1"/>
          </a:pPr>
          <a:r>
            <a:rPr lang="en-ZA"/>
            <a:t>Engine Ignition</a:t>
          </a:r>
        </a:p>
      </dgm:t>
    </dgm:pt>
    <dgm:pt modelId="{25D92CF6-BAAF-4A9F-A962-93AAB1F4924B}" type="parTrans" cxnId="{B1F32DBD-D32E-422B-9618-CFF9DEA8D47D}">
      <dgm:prSet/>
      <dgm:spPr/>
      <dgm:t>
        <a:bodyPr/>
        <a:lstStyle/>
        <a:p>
          <a:endParaRPr lang="en-ZA"/>
        </a:p>
      </dgm:t>
    </dgm:pt>
    <dgm:pt modelId="{5E2B0421-B149-4C74-942A-6520C34DB700}" type="sibTrans" cxnId="{B1F32DBD-D32E-422B-9618-CFF9DEA8D47D}">
      <dgm:prSet/>
      <dgm:spPr/>
      <dgm:t>
        <a:bodyPr/>
        <a:lstStyle/>
        <a:p>
          <a:pPr>
            <a:lnSpc>
              <a:spcPct val="100000"/>
            </a:lnSpc>
            <a:defRPr b="1"/>
          </a:pPr>
          <a:endParaRPr lang="en-ZA"/>
        </a:p>
      </dgm:t>
    </dgm:pt>
    <dgm:pt modelId="{6E9A47F4-33B0-4BDA-A692-D5178213E67C}">
      <dgm:prSet/>
      <dgm:spPr/>
      <dgm:t>
        <a:bodyPr/>
        <a:lstStyle/>
        <a:p>
          <a:pPr>
            <a:lnSpc>
              <a:spcPct val="100000"/>
            </a:lnSpc>
          </a:pPr>
          <a:r>
            <a:rPr lang="en-ZA"/>
            <a:t>The moment the engines ignite is thrilling, as the roar of the engines fills the air.</a:t>
          </a:r>
        </a:p>
      </dgm:t>
    </dgm:pt>
    <dgm:pt modelId="{55E9D86C-E68D-42B8-B18C-90F8E961B9A0}" type="parTrans" cxnId="{19866C53-0EC7-4675-ACFD-9760F711E0B7}">
      <dgm:prSet/>
      <dgm:spPr/>
      <dgm:t>
        <a:bodyPr/>
        <a:lstStyle/>
        <a:p>
          <a:endParaRPr lang="en-ZA"/>
        </a:p>
      </dgm:t>
    </dgm:pt>
    <dgm:pt modelId="{E6E4167B-56F2-4247-A362-F959E38957A2}" type="sibTrans" cxnId="{19866C53-0EC7-4675-ACFD-9760F711E0B7}">
      <dgm:prSet/>
      <dgm:spPr/>
      <dgm:t>
        <a:bodyPr/>
        <a:lstStyle/>
        <a:p>
          <a:endParaRPr lang="en-ZA"/>
        </a:p>
      </dgm:t>
    </dgm:pt>
    <dgm:pt modelId="{8D7F1F03-662B-4970-AD4A-F298F46E07B4}">
      <dgm:prSet/>
      <dgm:spPr/>
      <dgm:t>
        <a:bodyPr/>
        <a:lstStyle/>
        <a:p>
          <a:pPr>
            <a:lnSpc>
              <a:spcPct val="100000"/>
            </a:lnSpc>
            <a:defRPr b="1"/>
          </a:pPr>
          <a:r>
            <a:rPr lang="en-ZA"/>
            <a:t>Soaring into the Sky</a:t>
          </a:r>
        </a:p>
      </dgm:t>
    </dgm:pt>
    <dgm:pt modelId="{96D024C9-865F-404B-9D4F-07D1DF064002}" type="parTrans" cxnId="{FF94A32E-440B-4C0F-AACE-FABFDE998B9D}">
      <dgm:prSet/>
      <dgm:spPr/>
      <dgm:t>
        <a:bodyPr/>
        <a:lstStyle/>
        <a:p>
          <a:endParaRPr lang="en-ZA"/>
        </a:p>
      </dgm:t>
    </dgm:pt>
    <dgm:pt modelId="{4F3FA610-FE6D-426C-AEF6-46BC30AA081D}" type="sibTrans" cxnId="{FF94A32E-440B-4C0F-AACE-FABFDE998B9D}">
      <dgm:prSet/>
      <dgm:spPr/>
      <dgm:t>
        <a:bodyPr/>
        <a:lstStyle/>
        <a:p>
          <a:endParaRPr lang="en-ZA"/>
        </a:p>
      </dgm:t>
    </dgm:pt>
    <dgm:pt modelId="{67095AEE-3A61-4702-90C8-6CA1E648AFD7}">
      <dgm:prSet/>
      <dgm:spPr/>
      <dgm:t>
        <a:bodyPr/>
        <a:lstStyle/>
        <a:p>
          <a:pPr>
            <a:lnSpc>
              <a:spcPct val="100000"/>
            </a:lnSpc>
          </a:pPr>
          <a:r>
            <a:rPr lang="en-ZA"/>
            <a:t>Watching the shuttle soar into the sky is an unforgettable experience that showcases human innovation.</a:t>
          </a:r>
        </a:p>
      </dgm:t>
    </dgm:pt>
    <dgm:pt modelId="{FA6E614B-F058-4A98-B12F-B679CDFFDA0D}" type="parTrans" cxnId="{5292CA63-0C29-4236-B40B-3CF8D6F77715}">
      <dgm:prSet/>
      <dgm:spPr/>
      <dgm:t>
        <a:bodyPr/>
        <a:lstStyle/>
        <a:p>
          <a:endParaRPr lang="en-ZA"/>
        </a:p>
      </dgm:t>
    </dgm:pt>
    <dgm:pt modelId="{8CD89443-8F7F-4B28-A30D-B27C4E8C2D56}" type="sibTrans" cxnId="{5292CA63-0C29-4236-B40B-3CF8D6F77715}">
      <dgm:prSet/>
      <dgm:spPr/>
      <dgm:t>
        <a:bodyPr/>
        <a:lstStyle/>
        <a:p>
          <a:endParaRPr lang="en-ZA"/>
        </a:p>
      </dgm:t>
    </dgm:pt>
    <dgm:pt modelId="{AB604D9A-A100-46BD-AE62-C67ECD48F3AB}" type="pres">
      <dgm:prSet presAssocID="{F6DE3BD0-EE26-4CC8-9C40-66CD9C38582E}" presName="Root" presStyleCnt="0">
        <dgm:presLayoutVars>
          <dgm:dir/>
          <dgm:resizeHandles val="exact"/>
        </dgm:presLayoutVars>
      </dgm:prSet>
      <dgm:spPr/>
    </dgm:pt>
    <dgm:pt modelId="{52EAD328-1ED6-4ADD-A2FA-79C53D4A1AF5}" type="pres">
      <dgm:prSet presAssocID="{A0049615-2953-4404-B56C-5E6F2B13392E}" presName="Composite" presStyleCnt="0"/>
      <dgm:spPr/>
    </dgm:pt>
    <dgm:pt modelId="{B77439D2-3B23-409C-A08C-D74CFD21A3A3}" type="pres">
      <dgm:prSet presAssocID="{A0049615-2953-4404-B56C-5E6F2B13392E}"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3107" r="144" b="2"/>
          <a:stretch/>
        </a:blipFill>
      </dgm:spPr>
      <dgm:extLst>
        <a:ext uri="{E40237B7-FDA0-4F09-8148-C483321AD2D9}">
          <dgm14:cNvPr xmlns:dgm14="http://schemas.microsoft.com/office/drawing/2010/diagram" id="0" name="" descr="Elevator shaft under construction on a building site.  London, England."/>
        </a:ext>
      </dgm:extLst>
    </dgm:pt>
    <dgm:pt modelId="{CED4B88E-F8A6-4A37-AB7F-942C53EE6429}" type="pres">
      <dgm:prSet presAssocID="{A0049615-2953-4404-B56C-5E6F2B13392E}" presName="Subtitle" presStyleLbl="revTx" presStyleIdx="0" presStyleCnt="6">
        <dgm:presLayoutVars>
          <dgm:chMax val="0"/>
          <dgm:bulletEnabled/>
        </dgm:presLayoutVars>
      </dgm:prSet>
      <dgm:spPr/>
    </dgm:pt>
    <dgm:pt modelId="{E2378715-B25D-452B-A31C-7B8D8EDAA103}" type="pres">
      <dgm:prSet presAssocID="{A0049615-2953-4404-B56C-5E6F2B13392E}" presName="Description" presStyleLbl="revTx" presStyleIdx="1" presStyleCnt="6">
        <dgm:presLayoutVars>
          <dgm:bulletEnabled/>
        </dgm:presLayoutVars>
      </dgm:prSet>
      <dgm:spPr/>
    </dgm:pt>
    <dgm:pt modelId="{8CB09F73-8AE3-42D4-9BFC-FC9A2344FD2F}" type="pres">
      <dgm:prSet presAssocID="{803F97A8-3277-42A2-819A-97881F63E499}" presName="sibTrans" presStyleLbl="sibTrans2D1" presStyleIdx="0" presStyleCnt="0"/>
      <dgm:spPr/>
    </dgm:pt>
    <dgm:pt modelId="{943FD490-2AA8-4552-840F-5017F0BBB47F}" type="pres">
      <dgm:prSet presAssocID="{DABCF193-91A0-4FA1-9287-A0318A43CD17}" presName="Composite" presStyleCnt="0"/>
      <dgm:spPr/>
    </dgm:pt>
    <dgm:pt modelId="{329A86E4-1FE3-460F-BED7-9525C58EA324}" type="pres">
      <dgm:prSet presAssocID="{DABCF193-91A0-4FA1-9287-A0318A43CD1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2244" r="11007" b="2"/>
          <a:stretch/>
        </a:blipFill>
      </dgm:spPr>
      <dgm:extLst>
        <a:ext uri="{E40237B7-FDA0-4F09-8148-C483321AD2D9}">
          <dgm14:cNvPr xmlns:dgm14="http://schemas.microsoft.com/office/drawing/2010/diagram" id="0" name="" descr="Launching tubes"/>
        </a:ext>
      </dgm:extLst>
    </dgm:pt>
    <dgm:pt modelId="{A5181696-5F47-4D3B-9D85-D785F96CFE66}" type="pres">
      <dgm:prSet presAssocID="{DABCF193-91A0-4FA1-9287-A0318A43CD17}" presName="Subtitle" presStyleLbl="revTx" presStyleIdx="2" presStyleCnt="6">
        <dgm:presLayoutVars>
          <dgm:chMax val="0"/>
          <dgm:bulletEnabled/>
        </dgm:presLayoutVars>
      </dgm:prSet>
      <dgm:spPr/>
    </dgm:pt>
    <dgm:pt modelId="{94163B9B-7AE2-4C55-9ED0-0DFEFD115FD2}" type="pres">
      <dgm:prSet presAssocID="{DABCF193-91A0-4FA1-9287-A0318A43CD17}" presName="Description" presStyleLbl="revTx" presStyleIdx="3" presStyleCnt="6">
        <dgm:presLayoutVars>
          <dgm:bulletEnabled/>
        </dgm:presLayoutVars>
      </dgm:prSet>
      <dgm:spPr/>
    </dgm:pt>
    <dgm:pt modelId="{C31C0FEB-7A5A-4F26-AB14-9361CB264A63}" type="pres">
      <dgm:prSet presAssocID="{5E2B0421-B149-4C74-942A-6520C34DB700}" presName="sibTrans" presStyleLbl="sibTrans2D1" presStyleIdx="0" presStyleCnt="0"/>
      <dgm:spPr/>
    </dgm:pt>
    <dgm:pt modelId="{3726C36E-5964-4046-8048-8F87660D0E3E}" type="pres">
      <dgm:prSet presAssocID="{8D7F1F03-662B-4970-AD4A-F298F46E07B4}" presName="Composite" presStyleCnt="0"/>
      <dgm:spPr/>
    </dgm:pt>
    <dgm:pt modelId="{AB25D571-1416-4800-9D07-EDB1C2703D6A}" type="pres">
      <dgm:prSet presAssocID="{8D7F1F03-662B-4970-AD4A-F298F46E07B4}"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t="19501" r="-8" b="-7"/>
          <a:stretch/>
        </a:blipFill>
      </dgm:spPr>
      <dgm:extLst>
        <a:ext uri="{E40237B7-FDA0-4F09-8148-C483321AD2D9}">
          <dgm14:cNvPr xmlns:dgm14="http://schemas.microsoft.com/office/drawing/2010/diagram" id="0" name="" descr="Airplane contrail in blue sky"/>
        </a:ext>
      </dgm:extLst>
    </dgm:pt>
    <dgm:pt modelId="{3C487BED-E788-4504-874D-2DF306DFD498}" type="pres">
      <dgm:prSet presAssocID="{8D7F1F03-662B-4970-AD4A-F298F46E07B4}" presName="Subtitle" presStyleLbl="revTx" presStyleIdx="4" presStyleCnt="6">
        <dgm:presLayoutVars>
          <dgm:chMax val="0"/>
          <dgm:bulletEnabled/>
        </dgm:presLayoutVars>
      </dgm:prSet>
      <dgm:spPr/>
    </dgm:pt>
    <dgm:pt modelId="{58159334-319A-487A-9E38-C211472EE49B}" type="pres">
      <dgm:prSet presAssocID="{8D7F1F03-662B-4970-AD4A-F298F46E07B4}" presName="Description" presStyleLbl="revTx" presStyleIdx="5" presStyleCnt="6">
        <dgm:presLayoutVars>
          <dgm:bulletEnabled/>
        </dgm:presLayoutVars>
      </dgm:prSet>
      <dgm:spPr/>
    </dgm:pt>
  </dgm:ptLst>
  <dgm:cxnLst>
    <dgm:cxn modelId="{4FE6C801-F0EE-484F-BF52-70C5208C3AE7}" type="presOf" srcId="{8D7F1F03-662B-4970-AD4A-F298F46E07B4}" destId="{3C487BED-E788-4504-874D-2DF306DFD498}" srcOrd="0" destOrd="0" presId="urn:microsoft.com/office/officeart/2024/3/layout/verticalVisualTextBlock1"/>
    <dgm:cxn modelId="{91D45209-D056-4643-9FDD-0F40D52944BC}" type="presOf" srcId="{A0049615-2953-4404-B56C-5E6F2B13392E}" destId="{CED4B88E-F8A6-4A37-AB7F-942C53EE6429}" srcOrd="0" destOrd="0" presId="urn:microsoft.com/office/officeart/2024/3/layout/verticalVisualTextBlock1"/>
    <dgm:cxn modelId="{FF94A32E-440B-4C0F-AACE-FABFDE998B9D}" srcId="{F6DE3BD0-EE26-4CC8-9C40-66CD9C38582E}" destId="{8D7F1F03-662B-4970-AD4A-F298F46E07B4}" srcOrd="2" destOrd="0" parTransId="{96D024C9-865F-404B-9D4F-07D1DF064002}" sibTransId="{4F3FA610-FE6D-426C-AEF6-46BC30AA081D}"/>
    <dgm:cxn modelId="{2C381B32-3C00-40D5-9007-B2EBBE9DF959}" type="presOf" srcId="{67095AEE-3A61-4702-90C8-6CA1E648AFD7}" destId="{58159334-319A-487A-9E38-C211472EE49B}" srcOrd="0" destOrd="0" presId="urn:microsoft.com/office/officeart/2024/3/layout/verticalVisualTextBlock1"/>
    <dgm:cxn modelId="{CB66A363-F89B-4601-A9A8-5B9146DD3B75}" type="presOf" srcId="{6E9A47F4-33B0-4BDA-A692-D5178213E67C}" destId="{94163B9B-7AE2-4C55-9ED0-0DFEFD115FD2}" srcOrd="0" destOrd="0" presId="urn:microsoft.com/office/officeart/2024/3/layout/verticalVisualTextBlock1"/>
    <dgm:cxn modelId="{5292CA63-0C29-4236-B40B-3CF8D6F77715}" srcId="{8D7F1F03-662B-4970-AD4A-F298F46E07B4}" destId="{67095AEE-3A61-4702-90C8-6CA1E648AFD7}" srcOrd="0" destOrd="0" parTransId="{FA6E614B-F058-4A98-B12F-B679CDFFDA0D}" sibTransId="{8CD89443-8F7F-4B28-A30D-B27C4E8C2D56}"/>
    <dgm:cxn modelId="{2764EB50-CA6C-42E5-AECE-2D66D9988725}" type="presOf" srcId="{803F97A8-3277-42A2-819A-97881F63E499}" destId="{8CB09F73-8AE3-42D4-9BFC-FC9A2344FD2F}" srcOrd="0" destOrd="0" presId="urn:microsoft.com/office/officeart/2024/3/layout/verticalVisualTextBlock1"/>
    <dgm:cxn modelId="{19866C53-0EC7-4675-ACFD-9760F711E0B7}" srcId="{DABCF193-91A0-4FA1-9287-A0318A43CD17}" destId="{6E9A47F4-33B0-4BDA-A692-D5178213E67C}" srcOrd="0" destOrd="0" parTransId="{55E9D86C-E68D-42B8-B18C-90F8E961B9A0}" sibTransId="{E6E4167B-56F2-4247-A362-F959E38957A2}"/>
    <dgm:cxn modelId="{FF438E76-42F4-4D54-96EA-880738C51814}" srcId="{F6DE3BD0-EE26-4CC8-9C40-66CD9C38582E}" destId="{A0049615-2953-4404-B56C-5E6F2B13392E}" srcOrd="0" destOrd="0" parTransId="{114EA537-3CEA-4AAC-A805-8BAA1B47D2BF}" sibTransId="{803F97A8-3277-42A2-819A-97881F63E499}"/>
    <dgm:cxn modelId="{CEB5E87A-85DD-4C26-B768-7030F2D02141}" type="presOf" srcId="{F6DE3BD0-EE26-4CC8-9C40-66CD9C38582E}" destId="{AB604D9A-A100-46BD-AE62-C67ECD48F3AB}" srcOrd="0" destOrd="0" presId="urn:microsoft.com/office/officeart/2024/3/layout/verticalVisualTextBlock1"/>
    <dgm:cxn modelId="{B1F32DBD-D32E-422B-9618-CFF9DEA8D47D}" srcId="{F6DE3BD0-EE26-4CC8-9C40-66CD9C38582E}" destId="{DABCF193-91A0-4FA1-9287-A0318A43CD17}" srcOrd="1" destOrd="0" parTransId="{25D92CF6-BAAF-4A9F-A962-93AAB1F4924B}" sibTransId="{5E2B0421-B149-4C74-942A-6520C34DB700}"/>
    <dgm:cxn modelId="{46AEF4E0-876F-4140-95FD-3E74D20945F1}" type="presOf" srcId="{D06F1D08-613F-49D5-A057-846E998C8909}" destId="{E2378715-B25D-452B-A31C-7B8D8EDAA103}" srcOrd="0" destOrd="0" presId="urn:microsoft.com/office/officeart/2024/3/layout/verticalVisualTextBlock1"/>
    <dgm:cxn modelId="{F72216E9-A244-4C3F-8897-58C8A39C2BA9}" srcId="{A0049615-2953-4404-B56C-5E6F2B13392E}" destId="{D06F1D08-613F-49D5-A057-846E998C8909}" srcOrd="0" destOrd="0" parTransId="{98395F0F-E0ED-4EC9-9450-C278FF2AEFED}" sibTransId="{B59DAF01-BB90-40DC-890D-5E766EDBE6DE}"/>
    <dgm:cxn modelId="{AB3551EE-64DF-4B6D-8012-EB1DDDBE06F9}" type="presOf" srcId="{5E2B0421-B149-4C74-942A-6520C34DB700}" destId="{C31C0FEB-7A5A-4F26-AB14-9361CB264A63}" srcOrd="0" destOrd="0" presId="urn:microsoft.com/office/officeart/2024/3/layout/verticalVisualTextBlock1"/>
    <dgm:cxn modelId="{F5E3BFFB-DE11-41BC-B066-E977B822D360}" type="presOf" srcId="{DABCF193-91A0-4FA1-9287-A0318A43CD17}" destId="{A5181696-5F47-4D3B-9D85-D785F96CFE66}" srcOrd="0" destOrd="0" presId="urn:microsoft.com/office/officeart/2024/3/layout/verticalVisualTextBlock1"/>
    <dgm:cxn modelId="{8EF98148-6152-4078-B117-DA2C03476E7B}" type="presParOf" srcId="{AB604D9A-A100-46BD-AE62-C67ECD48F3AB}" destId="{52EAD328-1ED6-4ADD-A2FA-79C53D4A1AF5}" srcOrd="0" destOrd="0" presId="urn:microsoft.com/office/officeart/2024/3/layout/verticalVisualTextBlock1"/>
    <dgm:cxn modelId="{4646A3AA-3DFF-4232-9E78-44D70E41D51C}" type="presParOf" srcId="{52EAD328-1ED6-4ADD-A2FA-79C53D4A1AF5}" destId="{B77439D2-3B23-409C-A08C-D74CFD21A3A3}" srcOrd="0" destOrd="0" presId="urn:microsoft.com/office/officeart/2024/3/layout/verticalVisualTextBlock1"/>
    <dgm:cxn modelId="{9051747C-875B-4F51-B5B5-EB24CFDB3533}" type="presParOf" srcId="{52EAD328-1ED6-4ADD-A2FA-79C53D4A1AF5}" destId="{CED4B88E-F8A6-4A37-AB7F-942C53EE6429}" srcOrd="1" destOrd="0" presId="urn:microsoft.com/office/officeart/2024/3/layout/verticalVisualTextBlock1"/>
    <dgm:cxn modelId="{ECBEA4C9-63A8-4F21-9061-56C8FEEAA844}" type="presParOf" srcId="{52EAD328-1ED6-4ADD-A2FA-79C53D4A1AF5}" destId="{E2378715-B25D-452B-A31C-7B8D8EDAA103}" srcOrd="2" destOrd="0" presId="urn:microsoft.com/office/officeart/2024/3/layout/verticalVisualTextBlock1"/>
    <dgm:cxn modelId="{A4DECB20-A0F3-4A2A-8DDA-F6B6FEBB449C}" type="presParOf" srcId="{AB604D9A-A100-46BD-AE62-C67ECD48F3AB}" destId="{8CB09F73-8AE3-42D4-9BFC-FC9A2344FD2F}" srcOrd="1" destOrd="0" presId="urn:microsoft.com/office/officeart/2024/3/layout/verticalVisualTextBlock1"/>
    <dgm:cxn modelId="{B05DF1B6-81A1-4AF0-BED8-1A29C0871CF3}" type="presParOf" srcId="{AB604D9A-A100-46BD-AE62-C67ECD48F3AB}" destId="{943FD490-2AA8-4552-840F-5017F0BBB47F}" srcOrd="2" destOrd="0" presId="urn:microsoft.com/office/officeart/2024/3/layout/verticalVisualTextBlock1"/>
    <dgm:cxn modelId="{FB3D8D9C-72A5-430B-B91D-FB47FA768B87}" type="presParOf" srcId="{943FD490-2AA8-4552-840F-5017F0BBB47F}" destId="{329A86E4-1FE3-460F-BED7-9525C58EA324}" srcOrd="0" destOrd="0" presId="urn:microsoft.com/office/officeart/2024/3/layout/verticalVisualTextBlock1"/>
    <dgm:cxn modelId="{5843B55F-B78E-46F6-88A3-35DA030499CA}" type="presParOf" srcId="{943FD490-2AA8-4552-840F-5017F0BBB47F}" destId="{A5181696-5F47-4D3B-9D85-D785F96CFE66}" srcOrd="1" destOrd="0" presId="urn:microsoft.com/office/officeart/2024/3/layout/verticalVisualTextBlock1"/>
    <dgm:cxn modelId="{705DD095-E78B-454B-831D-CBABECEDD52D}" type="presParOf" srcId="{943FD490-2AA8-4552-840F-5017F0BBB47F}" destId="{94163B9B-7AE2-4C55-9ED0-0DFEFD115FD2}" srcOrd="2" destOrd="0" presId="urn:microsoft.com/office/officeart/2024/3/layout/verticalVisualTextBlock1"/>
    <dgm:cxn modelId="{12613B26-1306-4D96-A037-DA9A0F38A890}" type="presParOf" srcId="{AB604D9A-A100-46BD-AE62-C67ECD48F3AB}" destId="{C31C0FEB-7A5A-4F26-AB14-9361CB264A63}" srcOrd="3" destOrd="0" presId="urn:microsoft.com/office/officeart/2024/3/layout/verticalVisualTextBlock1"/>
    <dgm:cxn modelId="{C3A60198-DFEB-45FD-9F2B-20E794101424}" type="presParOf" srcId="{AB604D9A-A100-46BD-AE62-C67ECD48F3AB}" destId="{3726C36E-5964-4046-8048-8F87660D0E3E}" srcOrd="4" destOrd="0" presId="urn:microsoft.com/office/officeart/2024/3/layout/verticalVisualTextBlock1"/>
    <dgm:cxn modelId="{6B6626BB-77C1-4A71-8499-317656AA8F67}" type="presParOf" srcId="{3726C36E-5964-4046-8048-8F87660D0E3E}" destId="{AB25D571-1416-4800-9D07-EDB1C2703D6A}" srcOrd="0" destOrd="0" presId="urn:microsoft.com/office/officeart/2024/3/layout/verticalVisualTextBlock1"/>
    <dgm:cxn modelId="{9D899979-9657-4B2E-AFC4-2877AAD10FBA}" type="presParOf" srcId="{3726C36E-5964-4046-8048-8F87660D0E3E}" destId="{3C487BED-E788-4504-874D-2DF306DFD498}" srcOrd="1" destOrd="0" presId="urn:microsoft.com/office/officeart/2024/3/layout/verticalVisualTextBlock1"/>
    <dgm:cxn modelId="{388D7826-33FF-4F4E-89E8-7EE4038F71F5}" type="presParOf" srcId="{3726C36E-5964-4046-8048-8F87660D0E3E}" destId="{58159334-319A-487A-9E38-C211472EE49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DDFC43-89BB-44C2-911F-3020A0D889F9}"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ZA"/>
        </a:p>
      </dgm:t>
    </dgm:pt>
    <dgm:pt modelId="{4BC08BB7-3FF8-412B-AB8B-9C77FBE7029A}">
      <dgm:prSet/>
      <dgm:spPr/>
      <dgm:t>
        <a:bodyPr/>
        <a:lstStyle/>
        <a:p>
          <a:pPr>
            <a:lnSpc>
              <a:spcPct val="100000"/>
            </a:lnSpc>
            <a:defRPr b="1"/>
          </a:pPr>
          <a:r>
            <a:rPr lang="en-ZA"/>
            <a:t>Community Engagement</a:t>
          </a:r>
        </a:p>
      </dgm:t>
    </dgm:pt>
    <dgm:pt modelId="{A2EED168-6034-4434-A705-4626D15322D3}" type="parTrans" cxnId="{54A1EBED-3104-44AE-966D-8C20441BBA9A}">
      <dgm:prSet/>
      <dgm:spPr/>
      <dgm:t>
        <a:bodyPr/>
        <a:lstStyle/>
        <a:p>
          <a:endParaRPr lang="en-ZA"/>
        </a:p>
      </dgm:t>
    </dgm:pt>
    <dgm:pt modelId="{ABA2F36F-42DA-48BA-968A-139C978425AE}" type="sibTrans" cxnId="{54A1EBED-3104-44AE-966D-8C20441BBA9A}">
      <dgm:prSet/>
      <dgm:spPr/>
      <dgm:t>
        <a:bodyPr/>
        <a:lstStyle/>
        <a:p>
          <a:pPr>
            <a:lnSpc>
              <a:spcPct val="100000"/>
            </a:lnSpc>
            <a:defRPr b="1"/>
          </a:pPr>
          <a:endParaRPr lang="en-ZA"/>
        </a:p>
      </dgm:t>
    </dgm:pt>
    <dgm:pt modelId="{1EC2FB42-0AFD-43AC-BF1F-730DED11A853}">
      <dgm:prSet/>
      <dgm:spPr/>
      <dgm:t>
        <a:bodyPr/>
        <a:lstStyle/>
        <a:p>
          <a:pPr>
            <a:lnSpc>
              <a:spcPct val="100000"/>
            </a:lnSpc>
          </a:pPr>
          <a:r>
            <a:rPr lang="en-ZA"/>
            <a:t>Festivals encourage community participation and strengthen local bonds through shared experiences and traditions.</a:t>
          </a:r>
        </a:p>
      </dgm:t>
    </dgm:pt>
    <dgm:pt modelId="{AF5AB8C2-3859-4B1C-B82D-A8385C4CB8AE}" type="parTrans" cxnId="{C586C2D3-C8B1-4F7B-B2F1-D8BF3E6E3541}">
      <dgm:prSet/>
      <dgm:spPr/>
      <dgm:t>
        <a:bodyPr/>
        <a:lstStyle/>
        <a:p>
          <a:endParaRPr lang="en-ZA"/>
        </a:p>
      </dgm:t>
    </dgm:pt>
    <dgm:pt modelId="{65FB77D5-DEBC-4700-A996-AB8ACD5E94AC}" type="sibTrans" cxnId="{C586C2D3-C8B1-4F7B-B2F1-D8BF3E6E3541}">
      <dgm:prSet/>
      <dgm:spPr/>
      <dgm:t>
        <a:bodyPr/>
        <a:lstStyle/>
        <a:p>
          <a:endParaRPr lang="en-ZA"/>
        </a:p>
      </dgm:t>
    </dgm:pt>
    <dgm:pt modelId="{00FBBCB9-E835-45CE-BC11-9FCBF018E9C7}">
      <dgm:prSet/>
      <dgm:spPr/>
      <dgm:t>
        <a:bodyPr/>
        <a:lstStyle/>
        <a:p>
          <a:pPr>
            <a:lnSpc>
              <a:spcPct val="100000"/>
            </a:lnSpc>
            <a:defRPr b="1"/>
          </a:pPr>
          <a:r>
            <a:rPr lang="en-ZA"/>
            <a:t>Cultural Traditions</a:t>
          </a:r>
        </a:p>
      </dgm:t>
    </dgm:pt>
    <dgm:pt modelId="{18113F5D-7760-49C9-A74D-1D4841B4E30A}" type="parTrans" cxnId="{3C1E350A-F47A-4600-8F5D-A4913D2C0178}">
      <dgm:prSet/>
      <dgm:spPr/>
      <dgm:t>
        <a:bodyPr/>
        <a:lstStyle/>
        <a:p>
          <a:endParaRPr lang="en-ZA"/>
        </a:p>
      </dgm:t>
    </dgm:pt>
    <dgm:pt modelId="{0E4C665A-95C7-4395-A5E4-CBE1FFFB16EC}" type="sibTrans" cxnId="{3C1E350A-F47A-4600-8F5D-A4913D2C0178}">
      <dgm:prSet/>
      <dgm:spPr/>
      <dgm:t>
        <a:bodyPr/>
        <a:lstStyle/>
        <a:p>
          <a:pPr>
            <a:lnSpc>
              <a:spcPct val="100000"/>
            </a:lnSpc>
            <a:defRPr b="1"/>
          </a:pPr>
          <a:endParaRPr lang="en-ZA"/>
        </a:p>
      </dgm:t>
    </dgm:pt>
    <dgm:pt modelId="{A9791E48-23B9-4203-B699-0FCE225A6975}">
      <dgm:prSet/>
      <dgm:spPr/>
      <dgm:t>
        <a:bodyPr/>
        <a:lstStyle/>
        <a:p>
          <a:pPr>
            <a:lnSpc>
              <a:spcPct val="100000"/>
            </a:lnSpc>
          </a:pPr>
          <a:r>
            <a:rPr lang="en-ZA"/>
            <a:t>These events celebrate local culture, showcasing traditional foods, music, and performances that enrich community identity.</a:t>
          </a:r>
        </a:p>
      </dgm:t>
    </dgm:pt>
    <dgm:pt modelId="{7FFBF53E-B496-42C2-8248-137050BF5A92}" type="parTrans" cxnId="{620FAD18-1D62-4821-8422-562121026837}">
      <dgm:prSet/>
      <dgm:spPr/>
      <dgm:t>
        <a:bodyPr/>
        <a:lstStyle/>
        <a:p>
          <a:endParaRPr lang="en-ZA"/>
        </a:p>
      </dgm:t>
    </dgm:pt>
    <dgm:pt modelId="{7B8C4AB9-3A51-4B91-8704-65CD5969A96D}" type="sibTrans" cxnId="{620FAD18-1D62-4821-8422-562121026837}">
      <dgm:prSet/>
      <dgm:spPr/>
      <dgm:t>
        <a:bodyPr/>
        <a:lstStyle/>
        <a:p>
          <a:endParaRPr lang="en-ZA"/>
        </a:p>
      </dgm:t>
    </dgm:pt>
    <dgm:pt modelId="{DDF4712E-D77D-410D-AC2B-C0396C96B756}">
      <dgm:prSet/>
      <dgm:spPr/>
      <dgm:t>
        <a:bodyPr/>
        <a:lstStyle/>
        <a:p>
          <a:pPr>
            <a:lnSpc>
              <a:spcPct val="100000"/>
            </a:lnSpc>
            <a:defRPr b="1"/>
          </a:pPr>
          <a:r>
            <a:rPr lang="en-ZA"/>
            <a:t>Entertainment and Activities</a:t>
          </a:r>
        </a:p>
      </dgm:t>
    </dgm:pt>
    <dgm:pt modelId="{14BEFDF2-61C8-437C-95E0-D16978724F47}" type="parTrans" cxnId="{6F8C9FF5-C315-472F-88BC-CDF9FC33F42E}">
      <dgm:prSet/>
      <dgm:spPr/>
      <dgm:t>
        <a:bodyPr/>
        <a:lstStyle/>
        <a:p>
          <a:endParaRPr lang="en-ZA"/>
        </a:p>
      </dgm:t>
    </dgm:pt>
    <dgm:pt modelId="{7D013F63-5D3B-43C3-A99A-475824FA80D9}" type="sibTrans" cxnId="{6F8C9FF5-C315-472F-88BC-CDF9FC33F42E}">
      <dgm:prSet/>
      <dgm:spPr/>
      <dgm:t>
        <a:bodyPr/>
        <a:lstStyle/>
        <a:p>
          <a:endParaRPr lang="en-ZA"/>
        </a:p>
      </dgm:t>
    </dgm:pt>
    <dgm:pt modelId="{8D467E17-6462-42FF-9F72-A0BF425D6E76}">
      <dgm:prSet/>
      <dgm:spPr/>
      <dgm:t>
        <a:bodyPr/>
        <a:lstStyle/>
        <a:p>
          <a:pPr>
            <a:lnSpc>
              <a:spcPct val="100000"/>
            </a:lnSpc>
          </a:pPr>
          <a:r>
            <a:rPr lang="en-ZA"/>
            <a:t>Festival activities include entertainment options such as live music, games, and workshops that engage participants of all ages.</a:t>
          </a:r>
        </a:p>
      </dgm:t>
    </dgm:pt>
    <dgm:pt modelId="{187DAF0F-D205-4413-B52B-096BE1186E4B}" type="parTrans" cxnId="{8085D613-F3BA-4A08-85FB-CDD618D4FEAF}">
      <dgm:prSet/>
      <dgm:spPr/>
      <dgm:t>
        <a:bodyPr/>
        <a:lstStyle/>
        <a:p>
          <a:endParaRPr lang="en-ZA"/>
        </a:p>
      </dgm:t>
    </dgm:pt>
    <dgm:pt modelId="{A5B8F972-36AC-443D-AB11-771938DFEABC}" type="sibTrans" cxnId="{8085D613-F3BA-4A08-85FB-CDD618D4FEAF}">
      <dgm:prSet/>
      <dgm:spPr/>
      <dgm:t>
        <a:bodyPr/>
        <a:lstStyle/>
        <a:p>
          <a:endParaRPr lang="en-ZA"/>
        </a:p>
      </dgm:t>
    </dgm:pt>
    <dgm:pt modelId="{C17CA4CF-5B12-4049-AE1F-5DB78CABD7DA}" type="pres">
      <dgm:prSet presAssocID="{56DDFC43-89BB-44C2-911F-3020A0D889F9}" presName="Root" presStyleCnt="0">
        <dgm:presLayoutVars>
          <dgm:dir/>
          <dgm:resizeHandles val="exact"/>
        </dgm:presLayoutVars>
      </dgm:prSet>
      <dgm:spPr/>
    </dgm:pt>
    <dgm:pt modelId="{306B8E25-91EA-4087-86B6-8D26071D3042}" type="pres">
      <dgm:prSet presAssocID="{4BC08BB7-3FF8-412B-AB8B-9C77FBE7029A}" presName="Composite" presStyleCnt="0"/>
      <dgm:spPr/>
    </dgm:pt>
    <dgm:pt modelId="{B2C0059E-C0E5-4BB4-AE69-70DAB06E592A}" type="pres">
      <dgm:prSet presAssocID="{4BC08BB7-3FF8-412B-AB8B-9C77FBE7029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1983" r="13019" b="3"/>
          <a:stretch/>
        </a:blipFill>
      </dgm:spPr>
      <dgm:extLst>
        <a:ext uri="{E40237B7-FDA0-4F09-8148-C483321AD2D9}">
          <dgm14:cNvPr xmlns:dgm14="http://schemas.microsoft.com/office/drawing/2010/diagram" id="0" name="" descr="Pilgrims are moving to the Batu Caves Selangor Malaysia during the celebration of the Thaipusam festival. More than one million people attend the festival in honor to God Murugan and visit the Batu Caves where their final offering and prayings take place. Different market stalls with food and crafts are placed along the routes to the caves."/>
        </a:ext>
      </dgm:extLst>
    </dgm:pt>
    <dgm:pt modelId="{C41A0211-4B88-4C63-855F-88FDB1FABA09}" type="pres">
      <dgm:prSet presAssocID="{4BC08BB7-3FF8-412B-AB8B-9C77FBE7029A}" presName="Subtitle" presStyleLbl="revTx" presStyleIdx="0" presStyleCnt="6">
        <dgm:presLayoutVars>
          <dgm:chMax val="0"/>
          <dgm:bulletEnabled/>
        </dgm:presLayoutVars>
      </dgm:prSet>
      <dgm:spPr/>
    </dgm:pt>
    <dgm:pt modelId="{04664289-0CCF-4FF9-872E-8376D3758FE8}" type="pres">
      <dgm:prSet presAssocID="{4BC08BB7-3FF8-412B-AB8B-9C77FBE7029A}" presName="Description" presStyleLbl="revTx" presStyleIdx="1" presStyleCnt="6">
        <dgm:presLayoutVars>
          <dgm:bulletEnabled/>
        </dgm:presLayoutVars>
      </dgm:prSet>
      <dgm:spPr/>
    </dgm:pt>
    <dgm:pt modelId="{C2EBA889-6F16-4407-88B5-1FCC0EC64194}" type="pres">
      <dgm:prSet presAssocID="{ABA2F36F-42DA-48BA-968A-139C978425AE}" presName="sibTrans" presStyleLbl="sibTrans2D1" presStyleIdx="0" presStyleCnt="0"/>
      <dgm:spPr/>
    </dgm:pt>
    <dgm:pt modelId="{EC969B0A-1AEC-48BA-8F27-B0B46415FFF1}" type="pres">
      <dgm:prSet presAssocID="{00FBBCB9-E835-45CE-BC11-9FCBF018E9C7}" presName="Composite" presStyleCnt="0"/>
      <dgm:spPr/>
    </dgm:pt>
    <dgm:pt modelId="{D8379DDE-7B85-441C-BD7B-90E3FEFE5898}" type="pres">
      <dgm:prSet presAssocID="{00FBBCB9-E835-45CE-BC11-9FCBF018E9C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1840" r="11411" b="2"/>
          <a:stretch/>
        </a:blipFill>
      </dgm:spPr>
      <dgm:extLst>
        <a:ext uri="{E40237B7-FDA0-4F09-8148-C483321AD2D9}">
          <dgm14:cNvPr xmlns:dgm14="http://schemas.microsoft.com/office/drawing/2010/diagram" id="0" name="" descr="People playing instruments"/>
        </a:ext>
      </dgm:extLst>
    </dgm:pt>
    <dgm:pt modelId="{F8405BD2-D6D6-4DB4-A4B4-969E1D08E52E}" type="pres">
      <dgm:prSet presAssocID="{00FBBCB9-E835-45CE-BC11-9FCBF018E9C7}" presName="Subtitle" presStyleLbl="revTx" presStyleIdx="2" presStyleCnt="6">
        <dgm:presLayoutVars>
          <dgm:chMax val="0"/>
          <dgm:bulletEnabled/>
        </dgm:presLayoutVars>
      </dgm:prSet>
      <dgm:spPr/>
    </dgm:pt>
    <dgm:pt modelId="{31CF91CC-269E-4704-BFED-7EAB47B8816F}" type="pres">
      <dgm:prSet presAssocID="{00FBBCB9-E835-45CE-BC11-9FCBF018E9C7}" presName="Description" presStyleLbl="revTx" presStyleIdx="3" presStyleCnt="6">
        <dgm:presLayoutVars>
          <dgm:bulletEnabled/>
        </dgm:presLayoutVars>
      </dgm:prSet>
      <dgm:spPr/>
    </dgm:pt>
    <dgm:pt modelId="{264431E9-25E6-4D2B-AB7F-292C61798473}" type="pres">
      <dgm:prSet presAssocID="{0E4C665A-95C7-4395-A5E4-CBE1FFFB16EC}" presName="sibTrans" presStyleLbl="sibTrans2D1" presStyleIdx="0" presStyleCnt="0"/>
      <dgm:spPr/>
    </dgm:pt>
    <dgm:pt modelId="{41852D66-2EEA-4039-8893-95066EE97D38}" type="pres">
      <dgm:prSet presAssocID="{DDF4712E-D77D-410D-AC2B-C0396C96B756}" presName="Composite" presStyleCnt="0"/>
      <dgm:spPr/>
    </dgm:pt>
    <dgm:pt modelId="{84107A50-49A3-461B-B7B8-38F600406483}" type="pres">
      <dgm:prSet presAssocID="{DDF4712E-D77D-410D-AC2B-C0396C96B756}"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588" r="16663" b="2"/>
          <a:stretch/>
        </a:blipFill>
      </dgm:spPr>
      <dgm:extLst>
        <a:ext uri="{E40237B7-FDA0-4F09-8148-C483321AD2D9}">
          <dgm14:cNvPr xmlns:dgm14="http://schemas.microsoft.com/office/drawing/2010/diagram" id="0" name="" descr="Crowd with disco lights"/>
        </a:ext>
      </dgm:extLst>
    </dgm:pt>
    <dgm:pt modelId="{74A51DE0-7AB7-4453-B3F6-98EA9116E363}" type="pres">
      <dgm:prSet presAssocID="{DDF4712E-D77D-410D-AC2B-C0396C96B756}" presName="Subtitle" presStyleLbl="revTx" presStyleIdx="4" presStyleCnt="6">
        <dgm:presLayoutVars>
          <dgm:chMax val="0"/>
          <dgm:bulletEnabled/>
        </dgm:presLayoutVars>
      </dgm:prSet>
      <dgm:spPr/>
    </dgm:pt>
    <dgm:pt modelId="{6B9EFC0E-BFAA-41C8-8F4E-76E5B3860DCC}" type="pres">
      <dgm:prSet presAssocID="{DDF4712E-D77D-410D-AC2B-C0396C96B756}" presName="Description" presStyleLbl="revTx" presStyleIdx="5" presStyleCnt="6">
        <dgm:presLayoutVars>
          <dgm:bulletEnabled/>
        </dgm:presLayoutVars>
      </dgm:prSet>
      <dgm:spPr/>
    </dgm:pt>
  </dgm:ptLst>
  <dgm:cxnLst>
    <dgm:cxn modelId="{3C1E350A-F47A-4600-8F5D-A4913D2C0178}" srcId="{56DDFC43-89BB-44C2-911F-3020A0D889F9}" destId="{00FBBCB9-E835-45CE-BC11-9FCBF018E9C7}" srcOrd="1" destOrd="0" parTransId="{18113F5D-7760-49C9-A74D-1D4841B4E30A}" sibTransId="{0E4C665A-95C7-4395-A5E4-CBE1FFFB16EC}"/>
    <dgm:cxn modelId="{8085D613-F3BA-4A08-85FB-CDD618D4FEAF}" srcId="{DDF4712E-D77D-410D-AC2B-C0396C96B756}" destId="{8D467E17-6462-42FF-9F72-A0BF425D6E76}" srcOrd="0" destOrd="0" parTransId="{187DAF0F-D205-4413-B52B-096BE1186E4B}" sibTransId="{A5B8F972-36AC-443D-AB11-771938DFEABC}"/>
    <dgm:cxn modelId="{3D93C615-EDAE-4637-B117-89559B133460}" type="presOf" srcId="{ABA2F36F-42DA-48BA-968A-139C978425AE}" destId="{C2EBA889-6F16-4407-88B5-1FCC0EC64194}" srcOrd="0" destOrd="0" presId="urn:microsoft.com/office/officeart/2024/3/layout/verticalVisualTextBlock1"/>
    <dgm:cxn modelId="{620FAD18-1D62-4821-8422-562121026837}" srcId="{00FBBCB9-E835-45CE-BC11-9FCBF018E9C7}" destId="{A9791E48-23B9-4203-B699-0FCE225A6975}" srcOrd="0" destOrd="0" parTransId="{7FFBF53E-B496-42C2-8248-137050BF5A92}" sibTransId="{7B8C4AB9-3A51-4B91-8704-65CD5969A96D}"/>
    <dgm:cxn modelId="{2B23C569-17D3-4FCD-9D0B-7A8EBEE2598D}" type="presOf" srcId="{0E4C665A-95C7-4395-A5E4-CBE1FFFB16EC}" destId="{264431E9-25E6-4D2B-AB7F-292C61798473}" srcOrd="0" destOrd="0" presId="urn:microsoft.com/office/officeart/2024/3/layout/verticalVisualTextBlock1"/>
    <dgm:cxn modelId="{0977084E-BEDB-4B6F-A77F-B1E9B5B056E0}" type="presOf" srcId="{4BC08BB7-3FF8-412B-AB8B-9C77FBE7029A}" destId="{C41A0211-4B88-4C63-855F-88FDB1FABA09}" srcOrd="0" destOrd="0" presId="urn:microsoft.com/office/officeart/2024/3/layout/verticalVisualTextBlock1"/>
    <dgm:cxn modelId="{96C02C4E-ED12-4B2B-A585-A580F4906985}" type="presOf" srcId="{1EC2FB42-0AFD-43AC-BF1F-730DED11A853}" destId="{04664289-0CCF-4FF9-872E-8376D3758FE8}" srcOrd="0" destOrd="0" presId="urn:microsoft.com/office/officeart/2024/3/layout/verticalVisualTextBlock1"/>
    <dgm:cxn modelId="{C365C279-DC16-4ADF-8E8C-021729EC7154}" type="presOf" srcId="{56DDFC43-89BB-44C2-911F-3020A0D889F9}" destId="{C17CA4CF-5B12-4049-AE1F-5DB78CABD7DA}" srcOrd="0" destOrd="0" presId="urn:microsoft.com/office/officeart/2024/3/layout/verticalVisualTextBlock1"/>
    <dgm:cxn modelId="{1A84FD7E-953B-44B2-8BE9-680E78F89951}" type="presOf" srcId="{DDF4712E-D77D-410D-AC2B-C0396C96B756}" destId="{74A51DE0-7AB7-4453-B3F6-98EA9116E363}" srcOrd="0" destOrd="0" presId="urn:microsoft.com/office/officeart/2024/3/layout/verticalVisualTextBlock1"/>
    <dgm:cxn modelId="{55333191-4378-4EA8-8DEC-23A0C1307CE4}" type="presOf" srcId="{A9791E48-23B9-4203-B699-0FCE225A6975}" destId="{31CF91CC-269E-4704-BFED-7EAB47B8816F}" srcOrd="0" destOrd="0" presId="urn:microsoft.com/office/officeart/2024/3/layout/verticalVisualTextBlock1"/>
    <dgm:cxn modelId="{DE113EB5-FCC3-431C-939F-232526A2E745}" type="presOf" srcId="{00FBBCB9-E835-45CE-BC11-9FCBF018E9C7}" destId="{F8405BD2-D6D6-4DB4-A4B4-969E1D08E52E}" srcOrd="0" destOrd="0" presId="urn:microsoft.com/office/officeart/2024/3/layout/verticalVisualTextBlock1"/>
    <dgm:cxn modelId="{C586C2D3-C8B1-4F7B-B2F1-D8BF3E6E3541}" srcId="{4BC08BB7-3FF8-412B-AB8B-9C77FBE7029A}" destId="{1EC2FB42-0AFD-43AC-BF1F-730DED11A853}" srcOrd="0" destOrd="0" parTransId="{AF5AB8C2-3859-4B1C-B82D-A8385C4CB8AE}" sibTransId="{65FB77D5-DEBC-4700-A996-AB8ACD5E94AC}"/>
    <dgm:cxn modelId="{42CC3ADD-C3C6-4A09-B733-079E6F64544D}" type="presOf" srcId="{8D467E17-6462-42FF-9F72-A0BF425D6E76}" destId="{6B9EFC0E-BFAA-41C8-8F4E-76E5B3860DCC}" srcOrd="0" destOrd="0" presId="urn:microsoft.com/office/officeart/2024/3/layout/verticalVisualTextBlock1"/>
    <dgm:cxn modelId="{54A1EBED-3104-44AE-966D-8C20441BBA9A}" srcId="{56DDFC43-89BB-44C2-911F-3020A0D889F9}" destId="{4BC08BB7-3FF8-412B-AB8B-9C77FBE7029A}" srcOrd="0" destOrd="0" parTransId="{A2EED168-6034-4434-A705-4626D15322D3}" sibTransId="{ABA2F36F-42DA-48BA-968A-139C978425AE}"/>
    <dgm:cxn modelId="{6F8C9FF5-C315-472F-88BC-CDF9FC33F42E}" srcId="{56DDFC43-89BB-44C2-911F-3020A0D889F9}" destId="{DDF4712E-D77D-410D-AC2B-C0396C96B756}" srcOrd="2" destOrd="0" parTransId="{14BEFDF2-61C8-437C-95E0-D16978724F47}" sibTransId="{7D013F63-5D3B-43C3-A99A-475824FA80D9}"/>
    <dgm:cxn modelId="{912EF254-8164-47C6-A89B-38C06D2550D2}" type="presParOf" srcId="{C17CA4CF-5B12-4049-AE1F-5DB78CABD7DA}" destId="{306B8E25-91EA-4087-86B6-8D26071D3042}" srcOrd="0" destOrd="0" presId="urn:microsoft.com/office/officeart/2024/3/layout/verticalVisualTextBlock1"/>
    <dgm:cxn modelId="{A5E9BE3B-3105-48B6-8290-8377922EDC39}" type="presParOf" srcId="{306B8E25-91EA-4087-86B6-8D26071D3042}" destId="{B2C0059E-C0E5-4BB4-AE69-70DAB06E592A}" srcOrd="0" destOrd="0" presId="urn:microsoft.com/office/officeart/2024/3/layout/verticalVisualTextBlock1"/>
    <dgm:cxn modelId="{54C917BA-A1D8-4032-BB56-5007D7C06A38}" type="presParOf" srcId="{306B8E25-91EA-4087-86B6-8D26071D3042}" destId="{C41A0211-4B88-4C63-855F-88FDB1FABA09}" srcOrd="1" destOrd="0" presId="urn:microsoft.com/office/officeart/2024/3/layout/verticalVisualTextBlock1"/>
    <dgm:cxn modelId="{B546032D-08C7-4797-894C-AC7F3860AE2F}" type="presParOf" srcId="{306B8E25-91EA-4087-86B6-8D26071D3042}" destId="{04664289-0CCF-4FF9-872E-8376D3758FE8}" srcOrd="2" destOrd="0" presId="urn:microsoft.com/office/officeart/2024/3/layout/verticalVisualTextBlock1"/>
    <dgm:cxn modelId="{F25DBBEF-B265-4586-8284-64BF85A0928C}" type="presParOf" srcId="{C17CA4CF-5B12-4049-AE1F-5DB78CABD7DA}" destId="{C2EBA889-6F16-4407-88B5-1FCC0EC64194}" srcOrd="1" destOrd="0" presId="urn:microsoft.com/office/officeart/2024/3/layout/verticalVisualTextBlock1"/>
    <dgm:cxn modelId="{43367068-5793-4296-8A31-E53C91D7E22D}" type="presParOf" srcId="{C17CA4CF-5B12-4049-AE1F-5DB78CABD7DA}" destId="{EC969B0A-1AEC-48BA-8F27-B0B46415FFF1}" srcOrd="2" destOrd="0" presId="urn:microsoft.com/office/officeart/2024/3/layout/verticalVisualTextBlock1"/>
    <dgm:cxn modelId="{04E98B05-4290-49CA-B94D-C1C23B72B30A}" type="presParOf" srcId="{EC969B0A-1AEC-48BA-8F27-B0B46415FFF1}" destId="{D8379DDE-7B85-441C-BD7B-90E3FEFE5898}" srcOrd="0" destOrd="0" presId="urn:microsoft.com/office/officeart/2024/3/layout/verticalVisualTextBlock1"/>
    <dgm:cxn modelId="{B8ED59F3-8B57-4000-B78E-3E2AFF1805FF}" type="presParOf" srcId="{EC969B0A-1AEC-48BA-8F27-B0B46415FFF1}" destId="{F8405BD2-D6D6-4DB4-A4B4-969E1D08E52E}" srcOrd="1" destOrd="0" presId="urn:microsoft.com/office/officeart/2024/3/layout/verticalVisualTextBlock1"/>
    <dgm:cxn modelId="{29C15435-6E45-4A46-AD6F-1C5C43534F6B}" type="presParOf" srcId="{EC969B0A-1AEC-48BA-8F27-B0B46415FFF1}" destId="{31CF91CC-269E-4704-BFED-7EAB47B8816F}" srcOrd="2" destOrd="0" presId="urn:microsoft.com/office/officeart/2024/3/layout/verticalVisualTextBlock1"/>
    <dgm:cxn modelId="{B459F69F-0FE3-4674-B2D4-8A2EEA656398}" type="presParOf" srcId="{C17CA4CF-5B12-4049-AE1F-5DB78CABD7DA}" destId="{264431E9-25E6-4D2B-AB7F-292C61798473}" srcOrd="3" destOrd="0" presId="urn:microsoft.com/office/officeart/2024/3/layout/verticalVisualTextBlock1"/>
    <dgm:cxn modelId="{2DC66FB5-2048-4470-9570-F7866EDAA64E}" type="presParOf" srcId="{C17CA4CF-5B12-4049-AE1F-5DB78CABD7DA}" destId="{41852D66-2EEA-4039-8893-95066EE97D38}" srcOrd="4" destOrd="0" presId="urn:microsoft.com/office/officeart/2024/3/layout/verticalVisualTextBlock1"/>
    <dgm:cxn modelId="{D2BDA1E6-E556-4911-87A6-5917412DFD1F}" type="presParOf" srcId="{41852D66-2EEA-4039-8893-95066EE97D38}" destId="{84107A50-49A3-461B-B7B8-38F600406483}" srcOrd="0" destOrd="0" presId="urn:microsoft.com/office/officeart/2024/3/layout/verticalVisualTextBlock1"/>
    <dgm:cxn modelId="{DBE5D101-2909-4899-9244-9CB3BD0FE88D}" type="presParOf" srcId="{41852D66-2EEA-4039-8893-95066EE97D38}" destId="{74A51DE0-7AB7-4453-B3F6-98EA9116E363}" srcOrd="1" destOrd="0" presId="urn:microsoft.com/office/officeart/2024/3/layout/verticalVisualTextBlock1"/>
    <dgm:cxn modelId="{3752EE65-174A-4669-A84B-63A0BA367A6F}" type="presParOf" srcId="{41852D66-2EEA-4039-8893-95066EE97D38}" destId="{6B9EFC0E-BFAA-41C8-8F4E-76E5B3860DC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DBBE7A-C37F-41A9-BF3F-760A971FBE94}"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3DF90AA3-41DB-428E-BFC8-A99940918309}">
      <dgm:prSet/>
      <dgm:spPr/>
      <dgm:t>
        <a:bodyPr/>
        <a:lstStyle/>
        <a:p>
          <a:pPr>
            <a:lnSpc>
              <a:spcPct val="100000"/>
            </a:lnSpc>
            <a:defRPr b="1"/>
          </a:pPr>
          <a:r>
            <a:rPr lang="en-US"/>
            <a:t>Celebration of Nature</a:t>
          </a:r>
        </a:p>
      </dgm:t>
    </dgm:pt>
    <dgm:pt modelId="{C5C4C614-329A-4E11-B6FD-76365820C7E4}" type="parTrans" cxnId="{979793B3-DAD0-4550-B1B3-D20BA7E475F3}">
      <dgm:prSet/>
      <dgm:spPr/>
      <dgm:t>
        <a:bodyPr/>
        <a:lstStyle/>
        <a:p>
          <a:endParaRPr lang="en-US"/>
        </a:p>
      </dgm:t>
    </dgm:pt>
    <dgm:pt modelId="{7D9FC3D9-E26F-42D2-B521-47C23448A340}" type="sibTrans" cxnId="{979793B3-DAD0-4550-B1B3-D20BA7E475F3}">
      <dgm:prSet/>
      <dgm:spPr/>
      <dgm:t>
        <a:bodyPr/>
        <a:lstStyle/>
        <a:p>
          <a:pPr>
            <a:lnSpc>
              <a:spcPct val="100000"/>
            </a:lnSpc>
            <a:defRPr b="1"/>
          </a:pPr>
          <a:endParaRPr lang="en-US"/>
        </a:p>
      </dgm:t>
    </dgm:pt>
    <dgm:pt modelId="{D1681D17-5D40-4AC9-9CF9-2CF470E3CDA4}">
      <dgm:prSet/>
      <dgm:spPr/>
      <dgm:t>
        <a:bodyPr/>
        <a:lstStyle/>
        <a:p>
          <a:pPr>
            <a:lnSpc>
              <a:spcPct val="100000"/>
            </a:lnSpc>
          </a:pPr>
          <a:r>
            <a:rPr lang="en-US"/>
            <a:t>We embraced the beauty of nature, highlighting its importance in our lives and adventures.</a:t>
          </a:r>
        </a:p>
      </dgm:t>
    </dgm:pt>
    <dgm:pt modelId="{193BDBAC-4EC0-4A43-B1A5-0204C4C227F9}" type="parTrans" cxnId="{53E196E2-D58B-45C5-96A7-988CCA1A0A41}">
      <dgm:prSet/>
      <dgm:spPr/>
      <dgm:t>
        <a:bodyPr/>
        <a:lstStyle/>
        <a:p>
          <a:endParaRPr lang="en-US"/>
        </a:p>
      </dgm:t>
    </dgm:pt>
    <dgm:pt modelId="{AE4A340B-E462-4A2F-9A78-70C216BFD769}" type="sibTrans" cxnId="{53E196E2-D58B-45C5-96A7-988CCA1A0A41}">
      <dgm:prSet/>
      <dgm:spPr/>
      <dgm:t>
        <a:bodyPr/>
        <a:lstStyle/>
        <a:p>
          <a:endParaRPr lang="en-US"/>
        </a:p>
      </dgm:t>
    </dgm:pt>
    <dgm:pt modelId="{0C4C22E4-3585-4402-AB74-9DAAA0ED6962}">
      <dgm:prSet/>
      <dgm:spPr/>
      <dgm:t>
        <a:bodyPr/>
        <a:lstStyle/>
        <a:p>
          <a:pPr>
            <a:lnSpc>
              <a:spcPct val="100000"/>
            </a:lnSpc>
            <a:defRPr b="1"/>
          </a:pPr>
          <a:r>
            <a:rPr lang="en-US"/>
            <a:t>Nostalgia and Memories</a:t>
          </a:r>
        </a:p>
      </dgm:t>
    </dgm:pt>
    <dgm:pt modelId="{98930F18-80EF-4B79-B824-C56089839288}" type="parTrans" cxnId="{DBA03C25-A519-416B-8FD0-C4DA0821D526}">
      <dgm:prSet/>
      <dgm:spPr/>
      <dgm:t>
        <a:bodyPr/>
        <a:lstStyle/>
        <a:p>
          <a:endParaRPr lang="en-US"/>
        </a:p>
      </dgm:t>
    </dgm:pt>
    <dgm:pt modelId="{920D976F-32EE-400F-BEFB-8DD5B0BEBEDE}" type="sibTrans" cxnId="{DBA03C25-A519-416B-8FD0-C4DA0821D526}">
      <dgm:prSet/>
      <dgm:spPr/>
      <dgm:t>
        <a:bodyPr/>
        <a:lstStyle/>
        <a:p>
          <a:pPr>
            <a:lnSpc>
              <a:spcPct val="100000"/>
            </a:lnSpc>
            <a:defRPr b="1"/>
          </a:pPr>
          <a:endParaRPr lang="en-US"/>
        </a:p>
      </dgm:t>
    </dgm:pt>
    <dgm:pt modelId="{C37F34B1-56D0-4F25-96B9-7B99199B9242}">
      <dgm:prSet/>
      <dgm:spPr/>
      <dgm:t>
        <a:bodyPr/>
        <a:lstStyle/>
        <a:p>
          <a:pPr>
            <a:lnSpc>
              <a:spcPct val="100000"/>
            </a:lnSpc>
          </a:pPr>
          <a:r>
            <a:rPr lang="en-US"/>
            <a:t>Nostalgia plays a significant role in connecting us with our past experiences and cherished moments.</a:t>
          </a:r>
        </a:p>
      </dgm:t>
    </dgm:pt>
    <dgm:pt modelId="{3ACE6249-B831-43B4-9A6B-9846A7371294}" type="parTrans" cxnId="{7A1A261B-CBC1-49A2-9F5D-7BD628550173}">
      <dgm:prSet/>
      <dgm:spPr/>
      <dgm:t>
        <a:bodyPr/>
        <a:lstStyle/>
        <a:p>
          <a:endParaRPr lang="en-US"/>
        </a:p>
      </dgm:t>
    </dgm:pt>
    <dgm:pt modelId="{9CA32604-4545-462D-BD75-44138ABD58DC}" type="sibTrans" cxnId="{7A1A261B-CBC1-49A2-9F5D-7BD628550173}">
      <dgm:prSet/>
      <dgm:spPr/>
      <dgm:t>
        <a:bodyPr/>
        <a:lstStyle/>
        <a:p>
          <a:endParaRPr lang="en-US"/>
        </a:p>
      </dgm:t>
    </dgm:pt>
    <dgm:pt modelId="{76743EA3-D391-4493-A125-6921C7B1074A}">
      <dgm:prSet/>
      <dgm:spPr/>
      <dgm:t>
        <a:bodyPr/>
        <a:lstStyle/>
        <a:p>
          <a:pPr>
            <a:lnSpc>
              <a:spcPct val="100000"/>
            </a:lnSpc>
            <a:defRPr b="1"/>
          </a:pPr>
          <a:r>
            <a:rPr lang="en-US"/>
            <a:t>Culinary Delights</a:t>
          </a:r>
        </a:p>
      </dgm:t>
    </dgm:pt>
    <dgm:pt modelId="{71A7EC9B-5700-4031-8BA2-718408991015}" type="parTrans" cxnId="{43903AA9-A90E-4B10-8443-AE53013C8FDD}">
      <dgm:prSet/>
      <dgm:spPr/>
      <dgm:t>
        <a:bodyPr/>
        <a:lstStyle/>
        <a:p>
          <a:endParaRPr lang="en-US"/>
        </a:p>
      </dgm:t>
    </dgm:pt>
    <dgm:pt modelId="{1DAA5DD3-344E-4A3E-B868-464D3F06D8C1}" type="sibTrans" cxnId="{43903AA9-A90E-4B10-8443-AE53013C8FDD}">
      <dgm:prSet/>
      <dgm:spPr/>
      <dgm:t>
        <a:bodyPr/>
        <a:lstStyle/>
        <a:p>
          <a:pPr>
            <a:lnSpc>
              <a:spcPct val="100000"/>
            </a:lnSpc>
            <a:defRPr b="1"/>
          </a:pPr>
          <a:endParaRPr lang="en-US"/>
        </a:p>
      </dgm:t>
    </dgm:pt>
    <dgm:pt modelId="{39890E6E-3E52-4E59-AC41-E783385ED9B5}">
      <dgm:prSet/>
      <dgm:spPr/>
      <dgm:t>
        <a:bodyPr/>
        <a:lstStyle/>
        <a:p>
          <a:pPr>
            <a:lnSpc>
              <a:spcPct val="100000"/>
            </a:lnSpc>
          </a:pPr>
          <a:r>
            <a:rPr lang="en-US"/>
            <a:t>Exploring culinary delights allows us to indulge in diverse flavors and cultural experiences.</a:t>
          </a:r>
        </a:p>
      </dgm:t>
    </dgm:pt>
    <dgm:pt modelId="{9585BEA0-580C-4158-9772-FD971F3BD381}" type="parTrans" cxnId="{942B422C-289F-4A14-A651-B9F3B23F173F}">
      <dgm:prSet/>
      <dgm:spPr/>
      <dgm:t>
        <a:bodyPr/>
        <a:lstStyle/>
        <a:p>
          <a:endParaRPr lang="en-US"/>
        </a:p>
      </dgm:t>
    </dgm:pt>
    <dgm:pt modelId="{7540949C-8059-4A3B-A21C-55A44424EF9E}" type="sibTrans" cxnId="{942B422C-289F-4A14-A651-B9F3B23F173F}">
      <dgm:prSet/>
      <dgm:spPr/>
      <dgm:t>
        <a:bodyPr/>
        <a:lstStyle/>
        <a:p>
          <a:endParaRPr lang="en-US"/>
        </a:p>
      </dgm:t>
    </dgm:pt>
    <dgm:pt modelId="{E933BDAC-F6A7-4C25-B7E4-67A9738EAC91}">
      <dgm:prSet/>
      <dgm:spPr/>
      <dgm:t>
        <a:bodyPr/>
        <a:lstStyle/>
        <a:p>
          <a:pPr>
            <a:lnSpc>
              <a:spcPct val="100000"/>
            </a:lnSpc>
            <a:defRPr b="1"/>
          </a:pPr>
          <a:r>
            <a:rPr lang="en-US"/>
            <a:t>Adventure and Exploration</a:t>
          </a:r>
        </a:p>
      </dgm:t>
    </dgm:pt>
    <dgm:pt modelId="{B3D80471-900F-48EF-8744-B0A03C038BAB}" type="parTrans" cxnId="{B7592F92-9CD3-4662-9B24-94D8BEE5D01C}">
      <dgm:prSet/>
      <dgm:spPr/>
      <dgm:t>
        <a:bodyPr/>
        <a:lstStyle/>
        <a:p>
          <a:endParaRPr lang="en-US"/>
        </a:p>
      </dgm:t>
    </dgm:pt>
    <dgm:pt modelId="{8AD52772-188F-44A9-BC70-4C5692E0D7B9}" type="sibTrans" cxnId="{B7592F92-9CD3-4662-9B24-94D8BEE5D01C}">
      <dgm:prSet/>
      <dgm:spPr/>
      <dgm:t>
        <a:bodyPr/>
        <a:lstStyle/>
        <a:p>
          <a:endParaRPr lang="en-US"/>
        </a:p>
      </dgm:t>
    </dgm:pt>
    <dgm:pt modelId="{A5186BB1-A42A-4675-8411-257C4EAAFEED}">
      <dgm:prSet/>
      <dgm:spPr/>
      <dgm:t>
        <a:bodyPr/>
        <a:lstStyle/>
        <a:p>
          <a:pPr>
            <a:lnSpc>
              <a:spcPct val="100000"/>
            </a:lnSpc>
          </a:pPr>
          <a:r>
            <a:rPr lang="en-US"/>
            <a:t>Adventure inspires us to explore new places and experiences, creating unforgettable memories.</a:t>
          </a:r>
        </a:p>
      </dgm:t>
    </dgm:pt>
    <dgm:pt modelId="{15A5982F-3368-48D6-8302-D37234E9BE99}" type="parTrans" cxnId="{55101EDD-3A83-44D3-8D0D-2FEE31A3F2A0}">
      <dgm:prSet/>
      <dgm:spPr/>
      <dgm:t>
        <a:bodyPr/>
        <a:lstStyle/>
        <a:p>
          <a:endParaRPr lang="en-US"/>
        </a:p>
      </dgm:t>
    </dgm:pt>
    <dgm:pt modelId="{62B5EA86-44D7-49F4-86B2-E36829DE4D90}" type="sibTrans" cxnId="{55101EDD-3A83-44D3-8D0D-2FEE31A3F2A0}">
      <dgm:prSet/>
      <dgm:spPr/>
      <dgm:t>
        <a:bodyPr/>
        <a:lstStyle/>
        <a:p>
          <a:endParaRPr lang="en-US"/>
        </a:p>
      </dgm:t>
    </dgm:pt>
    <dgm:pt modelId="{97F3393A-BCC4-4B4D-B573-ACEB558738CE}" type="pres">
      <dgm:prSet presAssocID="{0FDBBE7A-C37F-41A9-BF3F-760A971FBE94}" presName="Name0" presStyleCnt="0">
        <dgm:presLayoutVars>
          <dgm:dir/>
          <dgm:resizeHandles val="exact"/>
        </dgm:presLayoutVars>
      </dgm:prSet>
      <dgm:spPr/>
    </dgm:pt>
    <dgm:pt modelId="{C09BF514-1F9A-40BE-8F87-1548BE22275B}" type="pres">
      <dgm:prSet presAssocID="{3DF90AA3-41DB-428E-BFC8-A99940918309}" presName="compNode" presStyleCnt="0"/>
      <dgm:spPr/>
    </dgm:pt>
    <dgm:pt modelId="{C2DFC3C1-05AE-482A-BCFA-4761E2C31B7F}" type="pres">
      <dgm:prSet presAssocID="{3DF90AA3-41DB-428E-BFC8-A99940918309}" presName="pictRect" presStyleLbl="revTx" presStyleIdx="0" presStyleCnt="8">
        <dgm:presLayoutVars>
          <dgm:chMax val="0"/>
          <dgm:bulletEnabled/>
        </dgm:presLayoutVars>
      </dgm:prSet>
      <dgm:spPr/>
    </dgm:pt>
    <dgm:pt modelId="{FA4F477E-6FB7-4EF1-BCFB-79D0890E1572}" type="pres">
      <dgm:prSet presAssocID="{3DF90AA3-41DB-428E-BFC8-A99940918309}" presName="textRect" presStyleLbl="revTx" presStyleIdx="1" presStyleCnt="8">
        <dgm:presLayoutVars>
          <dgm:bulletEnabled/>
        </dgm:presLayoutVars>
      </dgm:prSet>
      <dgm:spPr/>
    </dgm:pt>
    <dgm:pt modelId="{BA808D77-7AF0-4D46-A6E9-9C8EE5C7C130}" type="pres">
      <dgm:prSet presAssocID="{7D9FC3D9-E26F-42D2-B521-47C23448A340}" presName="sibTrans" presStyleLbl="sibTrans2D1" presStyleIdx="0" presStyleCnt="0"/>
      <dgm:spPr/>
    </dgm:pt>
    <dgm:pt modelId="{5E87D76D-E887-4B6F-A464-09BDF03A25D3}" type="pres">
      <dgm:prSet presAssocID="{0C4C22E4-3585-4402-AB74-9DAAA0ED6962}" presName="compNode" presStyleCnt="0"/>
      <dgm:spPr/>
    </dgm:pt>
    <dgm:pt modelId="{3A2FE724-276E-45F9-8D8A-9B19C91E2BA4}" type="pres">
      <dgm:prSet presAssocID="{0C4C22E4-3585-4402-AB74-9DAAA0ED6962}" presName="pictRect" presStyleLbl="revTx" presStyleIdx="2" presStyleCnt="8">
        <dgm:presLayoutVars>
          <dgm:chMax val="0"/>
          <dgm:bulletEnabled/>
        </dgm:presLayoutVars>
      </dgm:prSet>
      <dgm:spPr/>
    </dgm:pt>
    <dgm:pt modelId="{38129D62-E4BA-4B0E-BD89-B56331A798DF}" type="pres">
      <dgm:prSet presAssocID="{0C4C22E4-3585-4402-AB74-9DAAA0ED6962}" presName="textRect" presStyleLbl="revTx" presStyleIdx="3" presStyleCnt="8">
        <dgm:presLayoutVars>
          <dgm:bulletEnabled/>
        </dgm:presLayoutVars>
      </dgm:prSet>
      <dgm:spPr/>
    </dgm:pt>
    <dgm:pt modelId="{E0AE42EA-E0A3-4B79-A3FD-6C95D55E0095}" type="pres">
      <dgm:prSet presAssocID="{920D976F-32EE-400F-BEFB-8DD5B0BEBEDE}" presName="sibTrans" presStyleLbl="sibTrans2D1" presStyleIdx="0" presStyleCnt="0"/>
      <dgm:spPr/>
    </dgm:pt>
    <dgm:pt modelId="{8EF4BF9B-8ED3-4EAA-92D5-9AEE7D87BEEA}" type="pres">
      <dgm:prSet presAssocID="{76743EA3-D391-4493-A125-6921C7B1074A}" presName="compNode" presStyleCnt="0"/>
      <dgm:spPr/>
    </dgm:pt>
    <dgm:pt modelId="{FF7562D0-7FBD-4731-8977-B84DBB8F4F61}" type="pres">
      <dgm:prSet presAssocID="{76743EA3-D391-4493-A125-6921C7B1074A}" presName="pictRect" presStyleLbl="revTx" presStyleIdx="4" presStyleCnt="8">
        <dgm:presLayoutVars>
          <dgm:chMax val="0"/>
          <dgm:bulletEnabled/>
        </dgm:presLayoutVars>
      </dgm:prSet>
      <dgm:spPr/>
    </dgm:pt>
    <dgm:pt modelId="{D9CE4305-8EA7-412F-9360-3DE5ABDBAB6A}" type="pres">
      <dgm:prSet presAssocID="{76743EA3-D391-4493-A125-6921C7B1074A}" presName="textRect" presStyleLbl="revTx" presStyleIdx="5" presStyleCnt="8">
        <dgm:presLayoutVars>
          <dgm:bulletEnabled/>
        </dgm:presLayoutVars>
      </dgm:prSet>
      <dgm:spPr/>
    </dgm:pt>
    <dgm:pt modelId="{6C754C43-FF60-488A-A08F-6DEEB2541EAD}" type="pres">
      <dgm:prSet presAssocID="{1DAA5DD3-344E-4A3E-B868-464D3F06D8C1}" presName="sibTrans" presStyleLbl="sibTrans2D1" presStyleIdx="0" presStyleCnt="0"/>
      <dgm:spPr/>
    </dgm:pt>
    <dgm:pt modelId="{A9F3DECF-AC77-466B-AD4D-0F1ECA65432B}" type="pres">
      <dgm:prSet presAssocID="{E933BDAC-F6A7-4C25-B7E4-67A9738EAC91}" presName="compNode" presStyleCnt="0"/>
      <dgm:spPr/>
    </dgm:pt>
    <dgm:pt modelId="{EDA06C19-6744-4C42-B2AC-86E7B271F62B}" type="pres">
      <dgm:prSet presAssocID="{E933BDAC-F6A7-4C25-B7E4-67A9738EAC91}" presName="pictRect" presStyleLbl="revTx" presStyleIdx="6" presStyleCnt="8">
        <dgm:presLayoutVars>
          <dgm:chMax val="0"/>
          <dgm:bulletEnabled/>
        </dgm:presLayoutVars>
      </dgm:prSet>
      <dgm:spPr/>
    </dgm:pt>
    <dgm:pt modelId="{3BD9E8CD-789A-4EA2-897B-0A57ACEA845C}" type="pres">
      <dgm:prSet presAssocID="{E933BDAC-F6A7-4C25-B7E4-67A9738EAC91}" presName="textRect" presStyleLbl="revTx" presStyleIdx="7" presStyleCnt="8">
        <dgm:presLayoutVars>
          <dgm:bulletEnabled/>
        </dgm:presLayoutVars>
      </dgm:prSet>
      <dgm:spPr/>
    </dgm:pt>
  </dgm:ptLst>
  <dgm:cxnLst>
    <dgm:cxn modelId="{69408E03-F77A-4116-86D6-5F5BDAE31040}" type="presOf" srcId="{0FDBBE7A-C37F-41A9-BF3F-760A971FBE94}" destId="{97F3393A-BCC4-4B4D-B573-ACEB558738CE}" srcOrd="0" destOrd="0" presId="urn:microsoft.com/office/officeart/2024/3/layout/hArchList1"/>
    <dgm:cxn modelId="{7A1A261B-CBC1-49A2-9F5D-7BD628550173}" srcId="{0C4C22E4-3585-4402-AB74-9DAAA0ED6962}" destId="{C37F34B1-56D0-4F25-96B9-7B99199B9242}" srcOrd="0" destOrd="0" parTransId="{3ACE6249-B831-43B4-9A6B-9846A7371294}" sibTransId="{9CA32604-4545-462D-BD75-44138ABD58DC}"/>
    <dgm:cxn modelId="{DBA03C25-A519-416B-8FD0-C4DA0821D526}" srcId="{0FDBBE7A-C37F-41A9-BF3F-760A971FBE94}" destId="{0C4C22E4-3585-4402-AB74-9DAAA0ED6962}" srcOrd="1" destOrd="0" parTransId="{98930F18-80EF-4B79-B824-C56089839288}" sibTransId="{920D976F-32EE-400F-BEFB-8DD5B0BEBEDE}"/>
    <dgm:cxn modelId="{942B422C-289F-4A14-A651-B9F3B23F173F}" srcId="{76743EA3-D391-4493-A125-6921C7B1074A}" destId="{39890E6E-3E52-4E59-AC41-E783385ED9B5}" srcOrd="0" destOrd="0" parTransId="{9585BEA0-580C-4158-9772-FD971F3BD381}" sibTransId="{7540949C-8059-4A3B-A21C-55A44424EF9E}"/>
    <dgm:cxn modelId="{8A47BF78-63EB-4C40-AAF6-54B3BADB26FF}" type="presOf" srcId="{1DAA5DD3-344E-4A3E-B868-464D3F06D8C1}" destId="{6C754C43-FF60-488A-A08F-6DEEB2541EAD}" srcOrd="0" destOrd="0" presId="urn:microsoft.com/office/officeart/2024/3/layout/hArchList1"/>
    <dgm:cxn modelId="{82F56786-1728-4F78-AA47-07ADBFDBE2F3}" type="presOf" srcId="{A5186BB1-A42A-4675-8411-257C4EAAFEED}" destId="{3BD9E8CD-789A-4EA2-897B-0A57ACEA845C}" srcOrd="0" destOrd="0" presId="urn:microsoft.com/office/officeart/2024/3/layout/hArchList1"/>
    <dgm:cxn modelId="{9BF5F28A-AF9B-435D-BF69-E07A6EDE75ED}" type="presOf" srcId="{3DF90AA3-41DB-428E-BFC8-A99940918309}" destId="{C2DFC3C1-05AE-482A-BCFA-4761E2C31B7F}" srcOrd="0" destOrd="0" presId="urn:microsoft.com/office/officeart/2024/3/layout/hArchList1"/>
    <dgm:cxn modelId="{B7592F92-9CD3-4662-9B24-94D8BEE5D01C}" srcId="{0FDBBE7A-C37F-41A9-BF3F-760A971FBE94}" destId="{E933BDAC-F6A7-4C25-B7E4-67A9738EAC91}" srcOrd="3" destOrd="0" parTransId="{B3D80471-900F-48EF-8744-B0A03C038BAB}" sibTransId="{8AD52772-188F-44A9-BC70-4C5692E0D7B9}"/>
    <dgm:cxn modelId="{E25EF29E-3E7C-4B4D-A763-FF8DF1114C30}" type="presOf" srcId="{920D976F-32EE-400F-BEFB-8DD5B0BEBEDE}" destId="{E0AE42EA-E0A3-4B79-A3FD-6C95D55E0095}" srcOrd="0" destOrd="0" presId="urn:microsoft.com/office/officeart/2024/3/layout/hArchList1"/>
    <dgm:cxn modelId="{0B0F8DA6-DE0F-4DC8-BF47-5ED5F58CE37B}" type="presOf" srcId="{D1681D17-5D40-4AC9-9CF9-2CF470E3CDA4}" destId="{FA4F477E-6FB7-4EF1-BCFB-79D0890E1572}" srcOrd="0" destOrd="0" presId="urn:microsoft.com/office/officeart/2024/3/layout/hArchList1"/>
    <dgm:cxn modelId="{43903AA9-A90E-4B10-8443-AE53013C8FDD}" srcId="{0FDBBE7A-C37F-41A9-BF3F-760A971FBE94}" destId="{76743EA3-D391-4493-A125-6921C7B1074A}" srcOrd="2" destOrd="0" parTransId="{71A7EC9B-5700-4031-8BA2-718408991015}" sibTransId="{1DAA5DD3-344E-4A3E-B868-464D3F06D8C1}"/>
    <dgm:cxn modelId="{1F3E24B3-1AA6-4E54-B7B5-5D70D89DB406}" type="presOf" srcId="{0C4C22E4-3585-4402-AB74-9DAAA0ED6962}" destId="{3A2FE724-276E-45F9-8D8A-9B19C91E2BA4}" srcOrd="0" destOrd="0" presId="urn:microsoft.com/office/officeart/2024/3/layout/hArchList1"/>
    <dgm:cxn modelId="{979793B3-DAD0-4550-B1B3-D20BA7E475F3}" srcId="{0FDBBE7A-C37F-41A9-BF3F-760A971FBE94}" destId="{3DF90AA3-41DB-428E-BFC8-A99940918309}" srcOrd="0" destOrd="0" parTransId="{C5C4C614-329A-4E11-B6FD-76365820C7E4}" sibTransId="{7D9FC3D9-E26F-42D2-B521-47C23448A340}"/>
    <dgm:cxn modelId="{BBDD91B4-AFEE-414A-84BB-038D9A921B9C}" type="presOf" srcId="{76743EA3-D391-4493-A125-6921C7B1074A}" destId="{FF7562D0-7FBD-4731-8977-B84DBB8F4F61}" srcOrd="0" destOrd="0" presId="urn:microsoft.com/office/officeart/2024/3/layout/hArchList1"/>
    <dgm:cxn modelId="{5A3F51C9-67F0-4DF7-B830-70417199E15B}" type="presOf" srcId="{7D9FC3D9-E26F-42D2-B521-47C23448A340}" destId="{BA808D77-7AF0-4D46-A6E9-9C8EE5C7C130}" srcOrd="0" destOrd="0" presId="urn:microsoft.com/office/officeart/2024/3/layout/hArchList1"/>
    <dgm:cxn modelId="{9428FECE-F76C-4A3C-9BA5-ECC5D0DA94BD}" type="presOf" srcId="{39890E6E-3E52-4E59-AC41-E783385ED9B5}" destId="{D9CE4305-8EA7-412F-9360-3DE5ABDBAB6A}" srcOrd="0" destOrd="0" presId="urn:microsoft.com/office/officeart/2024/3/layout/hArchList1"/>
    <dgm:cxn modelId="{55101EDD-3A83-44D3-8D0D-2FEE31A3F2A0}" srcId="{E933BDAC-F6A7-4C25-B7E4-67A9738EAC91}" destId="{A5186BB1-A42A-4675-8411-257C4EAAFEED}" srcOrd="0" destOrd="0" parTransId="{15A5982F-3368-48D6-8302-D37234E9BE99}" sibTransId="{62B5EA86-44D7-49F4-86B2-E36829DE4D90}"/>
    <dgm:cxn modelId="{53E196E2-D58B-45C5-96A7-988CCA1A0A41}" srcId="{3DF90AA3-41DB-428E-BFC8-A99940918309}" destId="{D1681D17-5D40-4AC9-9CF9-2CF470E3CDA4}" srcOrd="0" destOrd="0" parTransId="{193BDBAC-4EC0-4A43-B1A5-0204C4C227F9}" sibTransId="{AE4A340B-E462-4A2F-9A78-70C216BFD769}"/>
    <dgm:cxn modelId="{E68AB4E6-10EC-421D-BD81-7462D9A88E3E}" type="presOf" srcId="{C37F34B1-56D0-4F25-96B9-7B99199B9242}" destId="{38129D62-E4BA-4B0E-BD89-B56331A798DF}" srcOrd="0" destOrd="0" presId="urn:microsoft.com/office/officeart/2024/3/layout/hArchList1"/>
    <dgm:cxn modelId="{EDF57BFB-683F-429A-862D-72A42B43E057}" type="presOf" srcId="{E933BDAC-F6A7-4C25-B7E4-67A9738EAC91}" destId="{EDA06C19-6744-4C42-B2AC-86E7B271F62B}" srcOrd="0" destOrd="0" presId="urn:microsoft.com/office/officeart/2024/3/layout/hArchList1"/>
    <dgm:cxn modelId="{9D36A5A4-5DF4-4866-996F-05B3F2D764D4}" type="presParOf" srcId="{97F3393A-BCC4-4B4D-B573-ACEB558738CE}" destId="{C09BF514-1F9A-40BE-8F87-1548BE22275B}" srcOrd="0" destOrd="0" presId="urn:microsoft.com/office/officeart/2024/3/layout/hArchList1"/>
    <dgm:cxn modelId="{C8B238E4-AF26-4746-B291-343B5BCD8C09}" type="presParOf" srcId="{C09BF514-1F9A-40BE-8F87-1548BE22275B}" destId="{C2DFC3C1-05AE-482A-BCFA-4761E2C31B7F}" srcOrd="0" destOrd="0" presId="urn:microsoft.com/office/officeart/2024/3/layout/hArchList1"/>
    <dgm:cxn modelId="{C9D699A2-AED0-44B3-8C6C-320BF017FDBF}" type="presParOf" srcId="{C09BF514-1F9A-40BE-8F87-1548BE22275B}" destId="{FA4F477E-6FB7-4EF1-BCFB-79D0890E1572}" srcOrd="1" destOrd="0" presId="urn:microsoft.com/office/officeart/2024/3/layout/hArchList1"/>
    <dgm:cxn modelId="{757178A3-953B-4C8A-AB40-8D3D414C541E}" type="presParOf" srcId="{97F3393A-BCC4-4B4D-B573-ACEB558738CE}" destId="{BA808D77-7AF0-4D46-A6E9-9C8EE5C7C130}" srcOrd="1" destOrd="0" presId="urn:microsoft.com/office/officeart/2024/3/layout/hArchList1"/>
    <dgm:cxn modelId="{1CCBE549-C8CC-448E-B98B-837AFDC3C4AC}" type="presParOf" srcId="{97F3393A-BCC4-4B4D-B573-ACEB558738CE}" destId="{5E87D76D-E887-4B6F-A464-09BDF03A25D3}" srcOrd="2" destOrd="0" presId="urn:microsoft.com/office/officeart/2024/3/layout/hArchList1"/>
    <dgm:cxn modelId="{85F0AB69-59D9-492C-9105-83B9623704F2}" type="presParOf" srcId="{5E87D76D-E887-4B6F-A464-09BDF03A25D3}" destId="{3A2FE724-276E-45F9-8D8A-9B19C91E2BA4}" srcOrd="0" destOrd="0" presId="urn:microsoft.com/office/officeart/2024/3/layout/hArchList1"/>
    <dgm:cxn modelId="{54B5E342-2EA6-45C2-8FFF-255CD2EC8AF5}" type="presParOf" srcId="{5E87D76D-E887-4B6F-A464-09BDF03A25D3}" destId="{38129D62-E4BA-4B0E-BD89-B56331A798DF}" srcOrd="1" destOrd="0" presId="urn:microsoft.com/office/officeart/2024/3/layout/hArchList1"/>
    <dgm:cxn modelId="{6DF7ECF3-A722-4EB2-BBC3-6D6EC5A4C52D}" type="presParOf" srcId="{97F3393A-BCC4-4B4D-B573-ACEB558738CE}" destId="{E0AE42EA-E0A3-4B79-A3FD-6C95D55E0095}" srcOrd="3" destOrd="0" presId="urn:microsoft.com/office/officeart/2024/3/layout/hArchList1"/>
    <dgm:cxn modelId="{A6212435-360E-479C-83FD-F14A18F38C83}" type="presParOf" srcId="{97F3393A-BCC4-4B4D-B573-ACEB558738CE}" destId="{8EF4BF9B-8ED3-4EAA-92D5-9AEE7D87BEEA}" srcOrd="4" destOrd="0" presId="urn:microsoft.com/office/officeart/2024/3/layout/hArchList1"/>
    <dgm:cxn modelId="{EE90DECA-00EB-4623-BAE8-222CDA56007E}" type="presParOf" srcId="{8EF4BF9B-8ED3-4EAA-92D5-9AEE7D87BEEA}" destId="{FF7562D0-7FBD-4731-8977-B84DBB8F4F61}" srcOrd="0" destOrd="0" presId="urn:microsoft.com/office/officeart/2024/3/layout/hArchList1"/>
    <dgm:cxn modelId="{A8A4B816-B585-4F24-8919-DB7FD65F1F91}" type="presParOf" srcId="{8EF4BF9B-8ED3-4EAA-92D5-9AEE7D87BEEA}" destId="{D9CE4305-8EA7-412F-9360-3DE5ABDBAB6A}" srcOrd="1" destOrd="0" presId="urn:microsoft.com/office/officeart/2024/3/layout/hArchList1"/>
    <dgm:cxn modelId="{7B71FE16-ABE1-4AB9-BEE2-C36AB82068A8}" type="presParOf" srcId="{97F3393A-BCC4-4B4D-B573-ACEB558738CE}" destId="{6C754C43-FF60-488A-A08F-6DEEB2541EAD}" srcOrd="5" destOrd="0" presId="urn:microsoft.com/office/officeart/2024/3/layout/hArchList1"/>
    <dgm:cxn modelId="{74E03DA6-6C3B-4E45-ADA4-AAC6DEE1709C}" type="presParOf" srcId="{97F3393A-BCC4-4B4D-B573-ACEB558738CE}" destId="{A9F3DECF-AC77-466B-AD4D-0F1ECA65432B}" srcOrd="6" destOrd="0" presId="urn:microsoft.com/office/officeart/2024/3/layout/hArchList1"/>
    <dgm:cxn modelId="{AD53D975-55CF-49C9-9F29-DF99259F1212}" type="presParOf" srcId="{A9F3DECF-AC77-466B-AD4D-0F1ECA65432B}" destId="{EDA06C19-6744-4C42-B2AC-86E7B271F62B}" srcOrd="0" destOrd="0" presId="urn:microsoft.com/office/officeart/2024/3/layout/hArchList1"/>
    <dgm:cxn modelId="{C19CB69A-C05B-4E9D-B573-167E15361C18}" type="presParOf" srcId="{A9F3DECF-AC77-466B-AD4D-0F1ECA65432B}" destId="{3BD9E8CD-789A-4EA2-897B-0A57ACEA845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07280-80B7-4D9F-A105-6DEE9CE7148E}">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647" r="15604" b="2"/>
          <a:stretch/>
        </a:blipFill>
        <a:ln>
          <a:noFill/>
        </a:ln>
        <a:effectLst/>
      </dsp:spPr>
      <dsp:style>
        <a:lnRef idx="0">
          <a:scrgbClr r="0" g="0" b="0"/>
        </a:lnRef>
        <a:fillRef idx="3">
          <a:scrgbClr r="0" g="0" b="0"/>
        </a:fillRef>
        <a:effectRef idx="2">
          <a:scrgbClr r="0" g="0" b="0"/>
        </a:effectRef>
        <a:fontRef idx="minor">
          <a:schemeClr val="lt1"/>
        </a:fontRef>
      </dsp:style>
    </dsp:sp>
    <dsp:sp modelId="{E32E26E4-B0C0-413B-89EE-06D37488CA21}">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a:t>Importance of Presentation</a:t>
          </a:r>
        </a:p>
      </dsp:txBody>
      <dsp:txXfrm>
        <a:off x="2034553" y="0"/>
        <a:ext cx="4155226" cy="370034"/>
      </dsp:txXfrm>
    </dsp:sp>
    <dsp:sp modelId="{29172A18-387E-4435-87F4-8B518A086639}">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ZA" sz="1400" kern="1200"/>
            <a:t>The presentation of food significantly impacts the overall dining experience and enhances the enjoyment of gourmet meals.</a:t>
          </a:r>
        </a:p>
      </dsp:txBody>
      <dsp:txXfrm>
        <a:off x="2034553" y="370034"/>
        <a:ext cx="4155226" cy="1484518"/>
      </dsp:txXfrm>
    </dsp:sp>
    <dsp:sp modelId="{E2CC837D-8451-41FA-A5F2-8085553452B7}">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t="16027" r="2" b="17224"/>
          <a:stretch/>
        </a:blipFill>
        <a:ln>
          <a:noFill/>
        </a:ln>
        <a:effectLst/>
      </dsp:spPr>
      <dsp:style>
        <a:lnRef idx="0">
          <a:scrgbClr r="0" g="0" b="0"/>
        </a:lnRef>
        <a:fillRef idx="3">
          <a:scrgbClr r="0" g="0" b="0"/>
        </a:fillRef>
        <a:effectRef idx="2">
          <a:scrgbClr r="0" g="0" b="0"/>
        </a:effectRef>
        <a:fontRef idx="minor">
          <a:schemeClr val="lt1"/>
        </a:fontRef>
      </dsp:style>
    </dsp:sp>
    <dsp:sp modelId="{917BA3DD-9EC3-4B07-9ED0-72B49CA0E10F}">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a:t>Art of Plating</a:t>
          </a:r>
        </a:p>
      </dsp:txBody>
      <dsp:txXfrm>
        <a:off x="2034553" y="2002917"/>
        <a:ext cx="4155226" cy="370034"/>
      </dsp:txXfrm>
    </dsp:sp>
    <dsp:sp modelId="{72C0FC7B-8629-47B4-BDFA-0A3423D8A80F}">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ZA" sz="1400" kern="1200"/>
            <a:t>Plating is an art form that transforms a simple dish into a visually appealing masterpiece, elevating the meal's aesthetic quality.</a:t>
          </a:r>
        </a:p>
      </dsp:txBody>
      <dsp:txXfrm>
        <a:off x="2034553" y="2372952"/>
        <a:ext cx="4155226" cy="1484518"/>
      </dsp:txXfrm>
    </dsp:sp>
    <dsp:sp modelId="{37C6BD65-B606-4211-84E0-F3143AB0609D}">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9487" r="13764" b="2"/>
          <a:stretch/>
        </a:blipFill>
        <a:ln>
          <a:noFill/>
        </a:ln>
        <a:effectLst/>
      </dsp:spPr>
      <dsp:style>
        <a:lnRef idx="0">
          <a:scrgbClr r="0" g="0" b="0"/>
        </a:lnRef>
        <a:fillRef idx="3">
          <a:scrgbClr r="0" g="0" b="0"/>
        </a:fillRef>
        <a:effectRef idx="2">
          <a:scrgbClr r="0" g="0" b="0"/>
        </a:effectRef>
        <a:fontRef idx="minor">
          <a:schemeClr val="lt1"/>
        </a:fontRef>
      </dsp:style>
    </dsp:sp>
    <dsp:sp modelId="{2A0AC439-33D0-4FC3-88A3-16E66B1F619A}">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a:t>Visual Appeal</a:t>
          </a:r>
        </a:p>
      </dsp:txBody>
      <dsp:txXfrm>
        <a:off x="2034553" y="4005834"/>
        <a:ext cx="4155226" cy="370034"/>
      </dsp:txXfrm>
    </dsp:sp>
    <dsp:sp modelId="{B52A8546-2C72-4541-8939-6551DF5042FC}">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ZA" sz="1400" kern="1200"/>
            <a:t>A visually stunning dish can enhance appetite and anticipation, making the meal more enjoyable and memorable.</a:t>
          </a:r>
        </a:p>
      </dsp:txBody>
      <dsp:txXfrm>
        <a:off x="2034553" y="4375869"/>
        <a:ext cx="4155226" cy="1484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439D2-3B23-409C-A08C-D74CFD21A3A3}">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3107" r="144" b="2"/>
          <a:stretch/>
        </a:blipFill>
        <a:ln>
          <a:noFill/>
        </a:ln>
        <a:effectLst/>
      </dsp:spPr>
      <dsp:style>
        <a:lnRef idx="0">
          <a:scrgbClr r="0" g="0" b="0"/>
        </a:lnRef>
        <a:fillRef idx="3">
          <a:scrgbClr r="0" g="0" b="0"/>
        </a:fillRef>
        <a:effectRef idx="2">
          <a:scrgbClr r="0" g="0" b="0"/>
        </a:effectRef>
        <a:fontRef idx="minor">
          <a:schemeClr val="lt1"/>
        </a:fontRef>
      </dsp:style>
    </dsp:sp>
    <dsp:sp modelId="{CED4B88E-F8A6-4A37-AB7F-942C53EE6429}">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a:t>Countdown to Launch</a:t>
          </a:r>
        </a:p>
      </dsp:txBody>
      <dsp:txXfrm>
        <a:off x="2034553" y="0"/>
        <a:ext cx="4155226" cy="370034"/>
      </dsp:txXfrm>
    </dsp:sp>
    <dsp:sp modelId="{E2378715-B25D-452B-A31C-7B8D8EDAA103}">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ZA" sz="1400" kern="1200"/>
            <a:t>The countdown to a space shuttle launch builds excitement and anticipation, captivating everyone present.</a:t>
          </a:r>
        </a:p>
      </dsp:txBody>
      <dsp:txXfrm>
        <a:off x="2034553" y="370034"/>
        <a:ext cx="4155226" cy="1484518"/>
      </dsp:txXfrm>
    </dsp:sp>
    <dsp:sp modelId="{329A86E4-1FE3-460F-BED7-9525C58EA324}">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2244" r="11007" b="2"/>
          <a:stretch/>
        </a:blipFill>
        <a:ln>
          <a:noFill/>
        </a:ln>
        <a:effectLst/>
      </dsp:spPr>
      <dsp:style>
        <a:lnRef idx="0">
          <a:scrgbClr r="0" g="0" b="0"/>
        </a:lnRef>
        <a:fillRef idx="3">
          <a:scrgbClr r="0" g="0" b="0"/>
        </a:fillRef>
        <a:effectRef idx="2">
          <a:scrgbClr r="0" g="0" b="0"/>
        </a:effectRef>
        <a:fontRef idx="minor">
          <a:schemeClr val="lt1"/>
        </a:fontRef>
      </dsp:style>
    </dsp:sp>
    <dsp:sp modelId="{A5181696-5F47-4D3B-9D85-D785F96CFE66}">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a:t>Engine Ignition</a:t>
          </a:r>
        </a:p>
      </dsp:txBody>
      <dsp:txXfrm>
        <a:off x="2034553" y="2002917"/>
        <a:ext cx="4155226" cy="370034"/>
      </dsp:txXfrm>
    </dsp:sp>
    <dsp:sp modelId="{94163B9B-7AE2-4C55-9ED0-0DFEFD115FD2}">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ZA" sz="1400" kern="1200"/>
            <a:t>The moment the engines ignite is thrilling, as the roar of the engines fills the air.</a:t>
          </a:r>
        </a:p>
      </dsp:txBody>
      <dsp:txXfrm>
        <a:off x="2034553" y="2372952"/>
        <a:ext cx="4155226" cy="1484518"/>
      </dsp:txXfrm>
    </dsp:sp>
    <dsp:sp modelId="{AB25D571-1416-4800-9D07-EDB1C2703D6A}">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t="19501" r="-8" b="-7"/>
          <a:stretch/>
        </a:blipFill>
        <a:ln>
          <a:noFill/>
        </a:ln>
        <a:effectLst/>
      </dsp:spPr>
      <dsp:style>
        <a:lnRef idx="0">
          <a:scrgbClr r="0" g="0" b="0"/>
        </a:lnRef>
        <a:fillRef idx="3">
          <a:scrgbClr r="0" g="0" b="0"/>
        </a:fillRef>
        <a:effectRef idx="2">
          <a:scrgbClr r="0" g="0" b="0"/>
        </a:effectRef>
        <a:fontRef idx="minor">
          <a:schemeClr val="lt1"/>
        </a:fontRef>
      </dsp:style>
    </dsp:sp>
    <dsp:sp modelId="{3C487BED-E788-4504-874D-2DF306DFD498}">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a:t>Soaring into the Sky</a:t>
          </a:r>
        </a:p>
      </dsp:txBody>
      <dsp:txXfrm>
        <a:off x="2034553" y="4005834"/>
        <a:ext cx="4155226" cy="370034"/>
      </dsp:txXfrm>
    </dsp:sp>
    <dsp:sp modelId="{58159334-319A-487A-9E38-C211472EE49B}">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ZA" sz="1400" kern="1200"/>
            <a:t>Watching the shuttle soar into the sky is an unforgettable experience that showcases human innovation.</a:t>
          </a:r>
        </a:p>
      </dsp:txBody>
      <dsp:txXfrm>
        <a:off x="2034553" y="4375869"/>
        <a:ext cx="4155226" cy="14845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0059E-C0E5-4BB4-AE69-70DAB06E592A}">
      <dsp:nvSpPr>
        <dsp:cNvPr id="0" name=""/>
        <dsp:cNvSpPr/>
      </dsp:nvSpPr>
      <dsp:spPr>
        <a:xfrm>
          <a:off x="0" y="0"/>
          <a:ext cx="1854553" cy="185455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1983" r="13019" b="3"/>
          <a:stretch/>
        </a:blipFill>
        <a:ln>
          <a:noFill/>
        </a:ln>
        <a:effectLst/>
      </dsp:spPr>
      <dsp:style>
        <a:lnRef idx="0">
          <a:scrgbClr r="0" g="0" b="0"/>
        </a:lnRef>
        <a:fillRef idx="3">
          <a:scrgbClr r="0" g="0" b="0"/>
        </a:fillRef>
        <a:effectRef idx="2">
          <a:scrgbClr r="0" g="0" b="0"/>
        </a:effectRef>
        <a:fontRef idx="minor">
          <a:schemeClr val="lt1"/>
        </a:fontRef>
      </dsp:style>
    </dsp:sp>
    <dsp:sp modelId="{C41A0211-4B88-4C63-855F-88FDB1FABA09}">
      <dsp:nvSpPr>
        <dsp:cNvPr id="0" name=""/>
        <dsp:cNvSpPr/>
      </dsp:nvSpPr>
      <dsp:spPr>
        <a:xfrm>
          <a:off x="2034553" y="0"/>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a:t>Community Engagement</a:t>
          </a:r>
        </a:p>
      </dsp:txBody>
      <dsp:txXfrm>
        <a:off x="2034553" y="0"/>
        <a:ext cx="4155226" cy="370034"/>
      </dsp:txXfrm>
    </dsp:sp>
    <dsp:sp modelId="{04664289-0CCF-4FF9-872E-8376D3758FE8}">
      <dsp:nvSpPr>
        <dsp:cNvPr id="0" name=""/>
        <dsp:cNvSpPr/>
      </dsp:nvSpPr>
      <dsp:spPr>
        <a:xfrm>
          <a:off x="2034553" y="370034"/>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ZA" sz="1400" kern="1200"/>
            <a:t>Festivals encourage community participation and strengthen local bonds through shared experiences and traditions.</a:t>
          </a:r>
        </a:p>
      </dsp:txBody>
      <dsp:txXfrm>
        <a:off x="2034553" y="370034"/>
        <a:ext cx="4155226" cy="1484518"/>
      </dsp:txXfrm>
    </dsp:sp>
    <dsp:sp modelId="{D8379DDE-7B85-441C-BD7B-90E3FEFE5898}">
      <dsp:nvSpPr>
        <dsp:cNvPr id="0" name=""/>
        <dsp:cNvSpPr/>
      </dsp:nvSpPr>
      <dsp:spPr>
        <a:xfrm>
          <a:off x="0" y="2002917"/>
          <a:ext cx="1854553" cy="185455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1840" r="11411" b="2"/>
          <a:stretch/>
        </a:blipFill>
        <a:ln>
          <a:noFill/>
        </a:ln>
        <a:effectLst/>
      </dsp:spPr>
      <dsp:style>
        <a:lnRef idx="0">
          <a:scrgbClr r="0" g="0" b="0"/>
        </a:lnRef>
        <a:fillRef idx="3">
          <a:scrgbClr r="0" g="0" b="0"/>
        </a:fillRef>
        <a:effectRef idx="2">
          <a:scrgbClr r="0" g="0" b="0"/>
        </a:effectRef>
        <a:fontRef idx="minor">
          <a:schemeClr val="lt1"/>
        </a:fontRef>
      </dsp:style>
    </dsp:sp>
    <dsp:sp modelId="{F8405BD2-D6D6-4DB4-A4B4-969E1D08E52E}">
      <dsp:nvSpPr>
        <dsp:cNvPr id="0" name=""/>
        <dsp:cNvSpPr/>
      </dsp:nvSpPr>
      <dsp:spPr>
        <a:xfrm>
          <a:off x="2034553" y="2002917"/>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a:t>Cultural Traditions</a:t>
          </a:r>
        </a:p>
      </dsp:txBody>
      <dsp:txXfrm>
        <a:off x="2034553" y="2002917"/>
        <a:ext cx="4155226" cy="370034"/>
      </dsp:txXfrm>
    </dsp:sp>
    <dsp:sp modelId="{31CF91CC-269E-4704-BFED-7EAB47B8816F}">
      <dsp:nvSpPr>
        <dsp:cNvPr id="0" name=""/>
        <dsp:cNvSpPr/>
      </dsp:nvSpPr>
      <dsp:spPr>
        <a:xfrm>
          <a:off x="2034553" y="2372952"/>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ZA" sz="1400" kern="1200"/>
            <a:t>These events celebrate local culture, showcasing traditional foods, music, and performances that enrich community identity.</a:t>
          </a:r>
        </a:p>
      </dsp:txBody>
      <dsp:txXfrm>
        <a:off x="2034553" y="2372952"/>
        <a:ext cx="4155226" cy="1484518"/>
      </dsp:txXfrm>
    </dsp:sp>
    <dsp:sp modelId="{84107A50-49A3-461B-B7B8-38F600406483}">
      <dsp:nvSpPr>
        <dsp:cNvPr id="0" name=""/>
        <dsp:cNvSpPr/>
      </dsp:nvSpPr>
      <dsp:spPr>
        <a:xfrm>
          <a:off x="0" y="4005834"/>
          <a:ext cx="1854553" cy="185455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588" r="16663" b="2"/>
          <a:stretch/>
        </a:blipFill>
        <a:ln>
          <a:noFill/>
        </a:ln>
        <a:effectLst/>
      </dsp:spPr>
      <dsp:style>
        <a:lnRef idx="0">
          <a:scrgbClr r="0" g="0" b="0"/>
        </a:lnRef>
        <a:fillRef idx="3">
          <a:scrgbClr r="0" g="0" b="0"/>
        </a:fillRef>
        <a:effectRef idx="2">
          <a:scrgbClr r="0" g="0" b="0"/>
        </a:effectRef>
        <a:fontRef idx="minor">
          <a:schemeClr val="lt1"/>
        </a:fontRef>
      </dsp:style>
    </dsp:sp>
    <dsp:sp modelId="{74A51DE0-7AB7-4453-B3F6-98EA9116E363}">
      <dsp:nvSpPr>
        <dsp:cNvPr id="0" name=""/>
        <dsp:cNvSpPr/>
      </dsp:nvSpPr>
      <dsp:spPr>
        <a:xfrm>
          <a:off x="2034553" y="4005834"/>
          <a:ext cx="4155226" cy="37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ZA" sz="1800" kern="1200"/>
            <a:t>Entertainment and Activities</a:t>
          </a:r>
        </a:p>
      </dsp:txBody>
      <dsp:txXfrm>
        <a:off x="2034553" y="4005834"/>
        <a:ext cx="4155226" cy="370034"/>
      </dsp:txXfrm>
    </dsp:sp>
    <dsp:sp modelId="{6B9EFC0E-BFAA-41C8-8F4E-76E5B3860DCC}">
      <dsp:nvSpPr>
        <dsp:cNvPr id="0" name=""/>
        <dsp:cNvSpPr/>
      </dsp:nvSpPr>
      <dsp:spPr>
        <a:xfrm>
          <a:off x="2034553" y="4375869"/>
          <a:ext cx="4155226" cy="1484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ZA" sz="1400" kern="1200"/>
            <a:t>Festival activities include entertainment options such as live music, games, and workshops that engage participants of all ages.</a:t>
          </a:r>
        </a:p>
      </dsp:txBody>
      <dsp:txXfrm>
        <a:off x="2034553" y="4375869"/>
        <a:ext cx="4155226" cy="14845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DFC3C1-05AE-482A-BCFA-4761E2C31B7F}">
      <dsp:nvSpPr>
        <dsp:cNvPr id="0" name=""/>
        <dsp:cNvSpPr/>
      </dsp:nvSpPr>
      <dsp:spPr>
        <a:xfrm>
          <a:off x="0" y="0"/>
          <a:ext cx="2531191" cy="63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Celebration of Nature</a:t>
          </a:r>
        </a:p>
      </dsp:txBody>
      <dsp:txXfrm>
        <a:off x="0" y="0"/>
        <a:ext cx="2531191" cy="631859"/>
      </dsp:txXfrm>
    </dsp:sp>
    <dsp:sp modelId="{FA4F477E-6FB7-4EF1-BCFB-79D0890E1572}">
      <dsp:nvSpPr>
        <dsp:cNvPr id="0" name=""/>
        <dsp:cNvSpPr/>
      </dsp:nvSpPr>
      <dsp:spPr>
        <a:xfrm>
          <a:off x="0" y="631859"/>
          <a:ext cx="2531191" cy="187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We embraced the beauty of nature, highlighting its importance in our lives and adventures.</a:t>
          </a:r>
        </a:p>
      </dsp:txBody>
      <dsp:txXfrm>
        <a:off x="0" y="631859"/>
        <a:ext cx="2531191" cy="1875755"/>
      </dsp:txXfrm>
    </dsp:sp>
    <dsp:sp modelId="{3A2FE724-276E-45F9-8D8A-9B19C91E2BA4}">
      <dsp:nvSpPr>
        <dsp:cNvPr id="0" name=""/>
        <dsp:cNvSpPr/>
      </dsp:nvSpPr>
      <dsp:spPr>
        <a:xfrm>
          <a:off x="2784310" y="0"/>
          <a:ext cx="2531191" cy="63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Nostalgia and Memories</a:t>
          </a:r>
        </a:p>
      </dsp:txBody>
      <dsp:txXfrm>
        <a:off x="2784310" y="0"/>
        <a:ext cx="2531191" cy="631859"/>
      </dsp:txXfrm>
    </dsp:sp>
    <dsp:sp modelId="{38129D62-E4BA-4B0E-BD89-B56331A798DF}">
      <dsp:nvSpPr>
        <dsp:cNvPr id="0" name=""/>
        <dsp:cNvSpPr/>
      </dsp:nvSpPr>
      <dsp:spPr>
        <a:xfrm>
          <a:off x="2784310" y="631859"/>
          <a:ext cx="2531191" cy="187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Nostalgia plays a significant role in connecting us with our past experiences and cherished moments.</a:t>
          </a:r>
        </a:p>
      </dsp:txBody>
      <dsp:txXfrm>
        <a:off x="2784310" y="631859"/>
        <a:ext cx="2531191" cy="1875755"/>
      </dsp:txXfrm>
    </dsp:sp>
    <dsp:sp modelId="{FF7562D0-7FBD-4731-8977-B84DBB8F4F61}">
      <dsp:nvSpPr>
        <dsp:cNvPr id="0" name=""/>
        <dsp:cNvSpPr/>
      </dsp:nvSpPr>
      <dsp:spPr>
        <a:xfrm>
          <a:off x="5568620" y="0"/>
          <a:ext cx="2531191" cy="63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Culinary Delights</a:t>
          </a:r>
        </a:p>
      </dsp:txBody>
      <dsp:txXfrm>
        <a:off x="5568620" y="0"/>
        <a:ext cx="2531191" cy="631859"/>
      </dsp:txXfrm>
    </dsp:sp>
    <dsp:sp modelId="{D9CE4305-8EA7-412F-9360-3DE5ABDBAB6A}">
      <dsp:nvSpPr>
        <dsp:cNvPr id="0" name=""/>
        <dsp:cNvSpPr/>
      </dsp:nvSpPr>
      <dsp:spPr>
        <a:xfrm>
          <a:off x="5568620" y="631859"/>
          <a:ext cx="2531191" cy="187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Exploring culinary delights allows us to indulge in diverse flavors and cultural experiences.</a:t>
          </a:r>
        </a:p>
      </dsp:txBody>
      <dsp:txXfrm>
        <a:off x="5568620" y="631859"/>
        <a:ext cx="2531191" cy="1875755"/>
      </dsp:txXfrm>
    </dsp:sp>
    <dsp:sp modelId="{EDA06C19-6744-4C42-B2AC-86E7B271F62B}">
      <dsp:nvSpPr>
        <dsp:cNvPr id="0" name=""/>
        <dsp:cNvSpPr/>
      </dsp:nvSpPr>
      <dsp:spPr>
        <a:xfrm>
          <a:off x="8352931" y="0"/>
          <a:ext cx="2531191" cy="63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Adventure and Exploration</a:t>
          </a:r>
        </a:p>
      </dsp:txBody>
      <dsp:txXfrm>
        <a:off x="8352931" y="0"/>
        <a:ext cx="2531191" cy="631859"/>
      </dsp:txXfrm>
    </dsp:sp>
    <dsp:sp modelId="{3BD9E8CD-789A-4EA2-897B-0A57ACEA845C}">
      <dsp:nvSpPr>
        <dsp:cNvPr id="0" name=""/>
        <dsp:cNvSpPr/>
      </dsp:nvSpPr>
      <dsp:spPr>
        <a:xfrm>
          <a:off x="8352931" y="631859"/>
          <a:ext cx="2531191" cy="187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Adventure inspires us to explore new places and experiences, creating unforgettable memories.</a:t>
          </a:r>
        </a:p>
      </dsp:txBody>
      <dsp:txXfrm>
        <a:off x="8352931" y="631859"/>
        <a:ext cx="2531191" cy="187575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B3D68-3482-4CC1-8833-93B2B7C8B589}" type="datetimeFigureOut">
              <a:rPr lang="en-ZA" smtClean="0"/>
              <a:t>2025/04/29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503A1-8231-44D1-A5E7-77B26DE9435A}" type="slidenum">
              <a:rPr lang="en-ZA" smtClean="0"/>
              <a:t>‹#›</a:t>
            </a:fld>
            <a:endParaRPr lang="en-ZA"/>
          </a:p>
        </p:txBody>
      </p:sp>
    </p:spTree>
    <p:extLst>
      <p:ext uri="{BB962C8B-B14F-4D97-AF65-F5344CB8AC3E}">
        <p14:creationId xmlns:p14="http://schemas.microsoft.com/office/powerpoint/2010/main" val="3679741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AI-generated content may be incorrect.
---
Welcome to our Random PowerPoint Karaoke! This presentation is a delightful mix of intriguing topics that will spark your imagination and creativity. Each slide will provide a snapshot of a unique subject, and we will explore them in a fun and spontaneous manner.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a:t>
            </a:fld>
            <a:endParaRPr lang="en-ZA"/>
          </a:p>
        </p:txBody>
      </p:sp>
    </p:spTree>
    <p:extLst>
      <p:ext uri="{BB962C8B-B14F-4D97-AF65-F5344CB8AC3E}">
        <p14:creationId xmlns:p14="http://schemas.microsoft.com/office/powerpoint/2010/main" val="1301313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Dressing up pets is not just about fashion; it’s about creating memorable moments. Watching a pet in a funny costume can brighten anyone's day and provide endless entertainment.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10</a:t>
            </a:fld>
            <a:endParaRPr lang="en-ZA"/>
          </a:p>
        </p:txBody>
      </p:sp>
    </p:spTree>
    <p:extLst>
      <p:ext uri="{BB962C8B-B14F-4D97-AF65-F5344CB8AC3E}">
        <p14:creationId xmlns:p14="http://schemas.microsoft.com/office/powerpoint/2010/main" val="2533561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Cityscapes come alive at night, showcasing the vibrancy and energy of urban life. The contrast of lights and shadows creates a captivating view that reflects the bustling lifestyle of city dwellers.</a:t>
            </a:r>
          </a:p>
        </p:txBody>
      </p:sp>
      <p:sp>
        <p:nvSpPr>
          <p:cNvPr id="4" name="Slide Number Placeholder 3"/>
          <p:cNvSpPr>
            <a:spLocks noGrp="1"/>
          </p:cNvSpPr>
          <p:nvPr>
            <p:ph type="sldNum" sz="quarter" idx="5"/>
          </p:nvPr>
        </p:nvSpPr>
        <p:spPr/>
        <p:txBody>
          <a:bodyPr/>
          <a:lstStyle/>
          <a:p>
            <a:fld id="{A2789113-2630-49CE-AEFD-AC213AB09E11}" type="slidenum">
              <a:rPr lang="en-ZA" smtClean="0"/>
              <a:t>11</a:t>
            </a:fld>
            <a:endParaRPr lang="en-ZA"/>
          </a:p>
        </p:txBody>
      </p:sp>
    </p:spTree>
    <p:extLst>
      <p:ext uri="{BB962C8B-B14F-4D97-AF65-F5344CB8AC3E}">
        <p14:creationId xmlns:p14="http://schemas.microsoft.com/office/powerpoint/2010/main" val="3789684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Living in a metropolitan city provides access to diverse cultures, entertainment, and opportunities. However, it also brings the challenges of fast-paced living and crowded spaces.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12</a:t>
            </a:fld>
            <a:endParaRPr lang="en-ZA"/>
          </a:p>
        </p:txBody>
      </p:sp>
    </p:spTree>
    <p:extLst>
      <p:ext uri="{BB962C8B-B14F-4D97-AF65-F5344CB8AC3E}">
        <p14:creationId xmlns:p14="http://schemas.microsoft.com/office/powerpoint/2010/main" val="3245318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Urban nightlife is bustling with activity, from restaurants to clubs and late-night events. The city's energy transforms after dark, offering countless experiences for night owls.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13</a:t>
            </a:fld>
            <a:endParaRPr lang="en-ZA"/>
          </a:p>
        </p:txBody>
      </p:sp>
    </p:spTree>
    <p:extLst>
      <p:ext uri="{BB962C8B-B14F-4D97-AF65-F5344CB8AC3E}">
        <p14:creationId xmlns:p14="http://schemas.microsoft.com/office/powerpoint/2010/main" val="2929062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Gourmet meals are a feast for the senses, combining exquisite flavors, presentation, and culinary artistry. Let's explore the world of gourmet cooking and food presentation.</a:t>
            </a:r>
          </a:p>
        </p:txBody>
      </p:sp>
      <p:sp>
        <p:nvSpPr>
          <p:cNvPr id="4" name="Slide Number Placeholder 3"/>
          <p:cNvSpPr>
            <a:spLocks noGrp="1"/>
          </p:cNvSpPr>
          <p:nvPr>
            <p:ph type="sldNum" sz="quarter" idx="5"/>
          </p:nvPr>
        </p:nvSpPr>
        <p:spPr/>
        <p:txBody>
          <a:bodyPr/>
          <a:lstStyle/>
          <a:p>
            <a:fld id="{A2789113-2630-49CE-AEFD-AC213AB09E11}" type="slidenum">
              <a:rPr lang="en-ZA" smtClean="0"/>
              <a:t>14</a:t>
            </a:fld>
            <a:endParaRPr lang="en-ZA"/>
          </a:p>
        </p:txBody>
      </p:sp>
    </p:spTree>
    <p:extLst>
      <p:ext uri="{BB962C8B-B14F-4D97-AF65-F5344CB8AC3E}">
        <p14:creationId xmlns:p14="http://schemas.microsoft.com/office/powerpoint/2010/main" val="1465940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The culinary arts involve creativity and skill, where chefs create gourmet meals that tantalize the taste buds. Understanding flavors and techniques is essential to gourmet cooking.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15</a:t>
            </a:fld>
            <a:endParaRPr lang="en-ZA"/>
          </a:p>
        </p:txBody>
      </p:sp>
    </p:spTree>
    <p:extLst>
      <p:ext uri="{BB962C8B-B14F-4D97-AF65-F5344CB8AC3E}">
        <p14:creationId xmlns:p14="http://schemas.microsoft.com/office/powerpoint/2010/main" val="622824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Presentation plays a crucial role in gourmet meals. The art of plating enhances the dining experience, making a dish not only delicious but visually stunning.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16</a:t>
            </a:fld>
            <a:endParaRPr lang="en-ZA"/>
          </a:p>
        </p:txBody>
      </p:sp>
    </p:spTree>
    <p:extLst>
      <p:ext uri="{BB962C8B-B14F-4D97-AF65-F5344CB8AC3E}">
        <p14:creationId xmlns:p14="http://schemas.microsoft.com/office/powerpoint/2010/main" val="21984367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Space shuttle launches are monumental events that symbolize human ingenuity and exploration. The excitement of a launch captures the imagination of millions around the globe.</a:t>
            </a:r>
          </a:p>
        </p:txBody>
      </p:sp>
      <p:sp>
        <p:nvSpPr>
          <p:cNvPr id="4" name="Slide Number Placeholder 3"/>
          <p:cNvSpPr>
            <a:spLocks noGrp="1"/>
          </p:cNvSpPr>
          <p:nvPr>
            <p:ph type="sldNum" sz="quarter" idx="5"/>
          </p:nvPr>
        </p:nvSpPr>
        <p:spPr/>
        <p:txBody>
          <a:bodyPr/>
          <a:lstStyle/>
          <a:p>
            <a:fld id="{A2789113-2630-49CE-AEFD-AC213AB09E11}" type="slidenum">
              <a:rPr lang="en-ZA" smtClean="0"/>
              <a:t>17</a:t>
            </a:fld>
            <a:endParaRPr lang="en-ZA"/>
          </a:p>
        </p:txBody>
      </p:sp>
    </p:spTree>
    <p:extLst>
      <p:ext uri="{BB962C8B-B14F-4D97-AF65-F5344CB8AC3E}">
        <p14:creationId xmlns:p14="http://schemas.microsoft.com/office/powerpoint/2010/main" val="1584723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Advancements in technology have revolutionized space exploration, allowing us to reach new heights and understand our universe better. Each launch brings us closer to unraveling its mysteries.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18</a:t>
            </a:fld>
            <a:endParaRPr lang="en-ZA"/>
          </a:p>
        </p:txBody>
      </p:sp>
    </p:spTree>
    <p:extLst>
      <p:ext uri="{BB962C8B-B14F-4D97-AF65-F5344CB8AC3E}">
        <p14:creationId xmlns:p14="http://schemas.microsoft.com/office/powerpoint/2010/main" val="1251331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The countdown to a space shuttle launch is exhilarating. Witnessing the powerful engines ignite and the shuttle soar into the sky is an unforgettable spectacle for all.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19</a:t>
            </a:fld>
            <a:endParaRPr lang="en-ZA"/>
          </a:p>
        </p:txBody>
      </p:sp>
    </p:spTree>
    <p:extLst>
      <p:ext uri="{BB962C8B-B14F-4D97-AF65-F5344CB8AC3E}">
        <p14:creationId xmlns:p14="http://schemas.microsoft.com/office/powerpoint/2010/main" val="394565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In this session, we will dive into ten diverse topics ranging from the beauty of nature to the excitement of space exploration. Each topic is designed to ignite your creativity and provide a platform for spontaneous storytelling.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2</a:t>
            </a:fld>
            <a:endParaRPr lang="en-ZA"/>
          </a:p>
        </p:txBody>
      </p:sp>
    </p:spTree>
    <p:extLst>
      <p:ext uri="{BB962C8B-B14F-4D97-AF65-F5344CB8AC3E}">
        <p14:creationId xmlns:p14="http://schemas.microsoft.com/office/powerpoint/2010/main" val="2140022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Vintage record players evoke nostalgia and a love for analog music. Despite the rise of digital media, vinyl records have made a significant comeback in recent years.</a:t>
            </a:r>
          </a:p>
        </p:txBody>
      </p:sp>
      <p:sp>
        <p:nvSpPr>
          <p:cNvPr id="4" name="Slide Number Placeholder 3"/>
          <p:cNvSpPr>
            <a:spLocks noGrp="1"/>
          </p:cNvSpPr>
          <p:nvPr>
            <p:ph type="sldNum" sz="quarter" idx="5"/>
          </p:nvPr>
        </p:nvSpPr>
        <p:spPr/>
        <p:txBody>
          <a:bodyPr/>
          <a:lstStyle/>
          <a:p>
            <a:fld id="{A2789113-2630-49CE-AEFD-AC213AB09E11}" type="slidenum">
              <a:rPr lang="en-ZA" smtClean="0"/>
              <a:t>20</a:t>
            </a:fld>
            <a:endParaRPr lang="en-ZA"/>
          </a:p>
        </p:txBody>
      </p:sp>
    </p:spTree>
    <p:extLst>
      <p:ext uri="{BB962C8B-B14F-4D97-AF65-F5344CB8AC3E}">
        <p14:creationId xmlns:p14="http://schemas.microsoft.com/office/powerpoint/2010/main" val="4290605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Listening to music on a vintage record player offers a warm, rich sound that many enthusiasts cherish. The tactile experience of handling records adds to the nostalgia.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21</a:t>
            </a:fld>
            <a:endParaRPr lang="en-ZA"/>
          </a:p>
        </p:txBody>
      </p:sp>
    </p:spTree>
    <p:extLst>
      <p:ext uri="{BB962C8B-B14F-4D97-AF65-F5344CB8AC3E}">
        <p14:creationId xmlns:p14="http://schemas.microsoft.com/office/powerpoint/2010/main" val="2902892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Vinyl records have seen a resurgence in popularity, with collectors and new listeners alike embracing this format. Record stores have reappeared, celebrating the joy of physical music.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22</a:t>
            </a:fld>
            <a:endParaRPr lang="en-ZA"/>
          </a:p>
        </p:txBody>
      </p:sp>
    </p:spTree>
    <p:extLst>
      <p:ext uri="{BB962C8B-B14F-4D97-AF65-F5344CB8AC3E}">
        <p14:creationId xmlns:p14="http://schemas.microsoft.com/office/powerpoint/2010/main" val="221291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Beach sunsets are breathtaking displays of nature's beauty. Watching the sun dip below the horizon while waves crash on the shore creates a sense of peace and tranquility.</a:t>
            </a:r>
          </a:p>
        </p:txBody>
      </p:sp>
      <p:sp>
        <p:nvSpPr>
          <p:cNvPr id="4" name="Slide Number Placeholder 3"/>
          <p:cNvSpPr>
            <a:spLocks noGrp="1"/>
          </p:cNvSpPr>
          <p:nvPr>
            <p:ph type="sldNum" sz="quarter" idx="5"/>
          </p:nvPr>
        </p:nvSpPr>
        <p:spPr/>
        <p:txBody>
          <a:bodyPr/>
          <a:lstStyle/>
          <a:p>
            <a:fld id="{A2789113-2630-49CE-AEFD-AC213AB09E11}" type="slidenum">
              <a:rPr lang="en-ZA" smtClean="0"/>
              <a:t>23</a:t>
            </a:fld>
            <a:endParaRPr lang="en-ZA"/>
          </a:p>
        </p:txBody>
      </p:sp>
    </p:spTree>
    <p:extLst>
      <p:ext uri="{BB962C8B-B14F-4D97-AF65-F5344CB8AC3E}">
        <p14:creationId xmlns:p14="http://schemas.microsoft.com/office/powerpoint/2010/main" val="2551992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Beach vacations are synonymous with relaxation. The soothing sound of the ocean and the warm sun create the perfect atmosphere for rest and rejuvenation.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24</a:t>
            </a:fld>
            <a:endParaRPr lang="en-ZA"/>
          </a:p>
        </p:txBody>
      </p:sp>
    </p:spTree>
    <p:extLst>
      <p:ext uri="{BB962C8B-B14F-4D97-AF65-F5344CB8AC3E}">
        <p14:creationId xmlns:p14="http://schemas.microsoft.com/office/powerpoint/2010/main" val="1354463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Sunsets create stunning visuals that capture our awe. The interplay of colors paints the sky in vibrant hues, making each sunset a unique experience.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25</a:t>
            </a:fld>
            <a:endParaRPr lang="en-ZA"/>
          </a:p>
        </p:txBody>
      </p:sp>
    </p:spTree>
    <p:extLst>
      <p:ext uri="{BB962C8B-B14F-4D97-AF65-F5344CB8AC3E}">
        <p14:creationId xmlns:p14="http://schemas.microsoft.com/office/powerpoint/2010/main" val="2808203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Hot air balloon festivals are spectacular events that fill the sky with vibrant colors. They offer a sense of adventure and a unique way to experience the beauty of aerial views.</a:t>
            </a:r>
          </a:p>
        </p:txBody>
      </p:sp>
      <p:sp>
        <p:nvSpPr>
          <p:cNvPr id="4" name="Slide Number Placeholder 3"/>
          <p:cNvSpPr>
            <a:spLocks noGrp="1"/>
          </p:cNvSpPr>
          <p:nvPr>
            <p:ph type="sldNum" sz="quarter" idx="5"/>
          </p:nvPr>
        </p:nvSpPr>
        <p:spPr/>
        <p:txBody>
          <a:bodyPr/>
          <a:lstStyle/>
          <a:p>
            <a:fld id="{A2789113-2630-49CE-AEFD-AC213AB09E11}" type="slidenum">
              <a:rPr lang="en-ZA" smtClean="0"/>
              <a:t>26</a:t>
            </a:fld>
            <a:endParaRPr lang="en-ZA"/>
          </a:p>
        </p:txBody>
      </p:sp>
    </p:spTree>
    <p:extLst>
      <p:ext uri="{BB962C8B-B14F-4D97-AF65-F5344CB8AC3E}">
        <p14:creationId xmlns:p14="http://schemas.microsoft.com/office/powerpoint/2010/main" val="943139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Hot air ballooning is an exhilarating experience, providing a serene yet thrilling way to view the world from above. It combines adventure with the beauty of nature.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27</a:t>
            </a:fld>
            <a:endParaRPr lang="en-ZA"/>
          </a:p>
        </p:txBody>
      </p:sp>
    </p:spTree>
    <p:extLst>
      <p:ext uri="{BB962C8B-B14F-4D97-AF65-F5344CB8AC3E}">
        <p14:creationId xmlns:p14="http://schemas.microsoft.com/office/powerpoint/2010/main" val="307305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Hot air balloon festivals bring communities together, celebrating local culture and traditions. These events often feature food, entertainment, and opportunities to connect with others.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28</a:t>
            </a:fld>
            <a:endParaRPr lang="en-ZA"/>
          </a:p>
        </p:txBody>
      </p:sp>
    </p:spTree>
    <p:extLst>
      <p:ext uri="{BB962C8B-B14F-4D97-AF65-F5344CB8AC3E}">
        <p14:creationId xmlns:p14="http://schemas.microsoft.com/office/powerpoint/2010/main" val="3221681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Hiking is a fantastic way to bond with friends while enjoying the great outdoors. We’ll explore the benefits of outdoor activities and how they strengthen friendships.</a:t>
            </a:r>
          </a:p>
        </p:txBody>
      </p:sp>
      <p:sp>
        <p:nvSpPr>
          <p:cNvPr id="4" name="Slide Number Placeholder 3"/>
          <p:cNvSpPr>
            <a:spLocks noGrp="1"/>
          </p:cNvSpPr>
          <p:nvPr>
            <p:ph type="sldNum" sz="quarter" idx="5"/>
          </p:nvPr>
        </p:nvSpPr>
        <p:spPr/>
        <p:txBody>
          <a:bodyPr/>
          <a:lstStyle/>
          <a:p>
            <a:fld id="{A2789113-2630-49CE-AEFD-AC213AB09E11}" type="slidenum">
              <a:rPr lang="en-ZA" smtClean="0"/>
              <a:t>29</a:t>
            </a:fld>
            <a:endParaRPr lang="en-ZA"/>
          </a:p>
        </p:txBody>
      </p:sp>
    </p:spTree>
    <p:extLst>
      <p:ext uri="{BB962C8B-B14F-4D97-AF65-F5344CB8AC3E}">
        <p14:creationId xmlns:p14="http://schemas.microsoft.com/office/powerpoint/2010/main" val="1431824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Mountains are awe-inspiring natural formations that offer breathtaking views and thrilling adventures. We will explore the importance of nature in our lives and the various hiking trails that beckon outdoor enthusiasts.</a:t>
            </a:r>
          </a:p>
        </p:txBody>
      </p:sp>
      <p:sp>
        <p:nvSpPr>
          <p:cNvPr id="4" name="Slide Number Placeholder 3"/>
          <p:cNvSpPr>
            <a:spLocks noGrp="1"/>
          </p:cNvSpPr>
          <p:nvPr>
            <p:ph type="sldNum" sz="quarter" idx="5"/>
          </p:nvPr>
        </p:nvSpPr>
        <p:spPr/>
        <p:txBody>
          <a:bodyPr/>
          <a:lstStyle/>
          <a:p>
            <a:fld id="{A2789113-2630-49CE-AEFD-AC213AB09E11}" type="slidenum">
              <a:rPr lang="en-ZA" smtClean="0"/>
              <a:t>3</a:t>
            </a:fld>
            <a:endParaRPr lang="en-ZA"/>
          </a:p>
        </p:txBody>
      </p:sp>
    </p:spTree>
    <p:extLst>
      <p:ext uri="{BB962C8B-B14F-4D97-AF65-F5344CB8AC3E}">
        <p14:creationId xmlns:p14="http://schemas.microsoft.com/office/powerpoint/2010/main" val="582057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Engaging in outdoor activities like hiking promotes physical health and mental well-being. Nature provides a refreshing escape that rejuvenates the spirit.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30</a:t>
            </a:fld>
            <a:endParaRPr lang="en-ZA"/>
          </a:p>
        </p:txBody>
      </p:sp>
    </p:spTree>
    <p:extLst>
      <p:ext uri="{BB962C8B-B14F-4D97-AF65-F5344CB8AC3E}">
        <p14:creationId xmlns:p14="http://schemas.microsoft.com/office/powerpoint/2010/main" val="1571484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Shared adventures create lasting memories and strengthen bonds between friends. Hiking together fosters teamwork and communication, enhancing relationships.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31</a:t>
            </a:fld>
            <a:endParaRPr lang="en-ZA"/>
          </a:p>
        </p:txBody>
      </p:sp>
    </p:spTree>
    <p:extLst>
      <p:ext uri="{BB962C8B-B14F-4D97-AF65-F5344CB8AC3E}">
        <p14:creationId xmlns:p14="http://schemas.microsoft.com/office/powerpoint/2010/main" val="994278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Today, we journeyed through a variety of topics, celebrating nature, nostalgia, culinary delights, and the thrill of adventure. Random PowerPoint Karaoke is a fun way to explore and connect with the world around us.</a:t>
            </a:r>
          </a:p>
        </p:txBody>
      </p:sp>
      <p:sp>
        <p:nvSpPr>
          <p:cNvPr id="4" name="Slide Number Placeholder 3"/>
          <p:cNvSpPr>
            <a:spLocks noGrp="1"/>
          </p:cNvSpPr>
          <p:nvPr>
            <p:ph type="sldNum" sz="quarter" idx="5"/>
          </p:nvPr>
        </p:nvSpPr>
        <p:spPr/>
        <p:txBody>
          <a:bodyPr/>
          <a:lstStyle/>
          <a:p>
            <a:fld id="{A2789113-2630-49CE-AEFD-AC213AB09E11}" type="slidenum">
              <a:rPr lang="en-ZA" smtClean="0"/>
              <a:t>32</a:t>
            </a:fld>
            <a:endParaRPr lang="en-ZA"/>
          </a:p>
        </p:txBody>
      </p:sp>
    </p:spTree>
    <p:extLst>
      <p:ext uri="{BB962C8B-B14F-4D97-AF65-F5344CB8AC3E}">
        <p14:creationId xmlns:p14="http://schemas.microsoft.com/office/powerpoint/2010/main" val="343836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Nature's grandeur is best experienced in the mountains, where stunning landscapes meet fresh air. The beauty of majestic mountain ranges provides a peaceful escape for all nature lovers.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4</a:t>
            </a:fld>
            <a:endParaRPr lang="en-ZA"/>
          </a:p>
        </p:txBody>
      </p:sp>
    </p:spTree>
    <p:extLst>
      <p:ext uri="{BB962C8B-B14F-4D97-AF65-F5344CB8AC3E}">
        <p14:creationId xmlns:p14="http://schemas.microsoft.com/office/powerpoint/2010/main" val="121316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Hiking trails in mountainous regions offer adventurous experiences for all skill levels. From beginner paths to challenging climbs, there's always a new adventure waiting in the great outdoors.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5</a:t>
            </a:fld>
            <a:endParaRPr lang="en-ZA"/>
          </a:p>
        </p:txBody>
      </p:sp>
    </p:spTree>
    <p:extLst>
      <p:ext uri="{BB962C8B-B14F-4D97-AF65-F5344CB8AC3E}">
        <p14:creationId xmlns:p14="http://schemas.microsoft.com/office/powerpoint/2010/main" val="1329395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Vintage car shows celebrate the beauty of classic automobiles, showcasing the craftsmanship and design from past decades. These events are a haven for car enthusiasts and collectors alike.</a:t>
            </a:r>
          </a:p>
        </p:txBody>
      </p:sp>
      <p:sp>
        <p:nvSpPr>
          <p:cNvPr id="4" name="Slide Number Placeholder 3"/>
          <p:cNvSpPr>
            <a:spLocks noGrp="1"/>
          </p:cNvSpPr>
          <p:nvPr>
            <p:ph type="sldNum" sz="quarter" idx="5"/>
          </p:nvPr>
        </p:nvSpPr>
        <p:spPr/>
        <p:txBody>
          <a:bodyPr/>
          <a:lstStyle/>
          <a:p>
            <a:fld id="{A2789113-2630-49CE-AEFD-AC213AB09E11}" type="slidenum">
              <a:rPr lang="en-ZA" smtClean="0"/>
              <a:t>6</a:t>
            </a:fld>
            <a:endParaRPr lang="en-ZA"/>
          </a:p>
        </p:txBody>
      </p:sp>
    </p:spTree>
    <p:extLst>
      <p:ext uri="{BB962C8B-B14F-4D97-AF65-F5344CB8AC3E}">
        <p14:creationId xmlns:p14="http://schemas.microsoft.com/office/powerpoint/2010/main" val="2758592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Car shows gather passionate enthusiasts who share their love for vintage automobiles. Collectors pride themselves on preserving these classic cars for future generations to appreciate.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7</a:t>
            </a:fld>
            <a:endParaRPr lang="en-ZA"/>
          </a:p>
        </p:txBody>
      </p:sp>
    </p:spTree>
    <p:extLst>
      <p:ext uri="{BB962C8B-B14F-4D97-AF65-F5344CB8AC3E}">
        <p14:creationId xmlns:p14="http://schemas.microsoft.com/office/powerpoint/2010/main" val="409065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Dressing up pets in costumes is a trend that brings joy and laughter to many households. Our furry friends have become fashion icons thanks to their adorable outfits.</a:t>
            </a:r>
          </a:p>
        </p:txBody>
      </p:sp>
      <p:sp>
        <p:nvSpPr>
          <p:cNvPr id="4" name="Slide Number Placeholder 3"/>
          <p:cNvSpPr>
            <a:spLocks noGrp="1"/>
          </p:cNvSpPr>
          <p:nvPr>
            <p:ph type="sldNum" sz="quarter" idx="5"/>
          </p:nvPr>
        </p:nvSpPr>
        <p:spPr/>
        <p:txBody>
          <a:bodyPr/>
          <a:lstStyle/>
          <a:p>
            <a:fld id="{A2789113-2630-49CE-AEFD-AC213AB09E11}" type="slidenum">
              <a:rPr lang="en-ZA" smtClean="0"/>
              <a:t>8</a:t>
            </a:fld>
            <a:endParaRPr lang="en-ZA"/>
          </a:p>
        </p:txBody>
      </p:sp>
    </p:spTree>
    <p:extLst>
      <p:ext uri="{BB962C8B-B14F-4D97-AF65-F5344CB8AC3E}">
        <p14:creationId xmlns:p14="http://schemas.microsoft.com/office/powerpoint/2010/main" val="35220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Pet fashion has exploded in popularity, with unique styles and trends emerging. From seasonal costumes to themed outfits, pets are donning apparel that showcases their personality.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9</a:t>
            </a:fld>
            <a:endParaRPr lang="en-ZA"/>
          </a:p>
        </p:txBody>
      </p:sp>
    </p:spTree>
    <p:extLst>
      <p:ext uri="{BB962C8B-B14F-4D97-AF65-F5344CB8AC3E}">
        <p14:creationId xmlns:p14="http://schemas.microsoft.com/office/powerpoint/2010/main" val="2399189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4/29/2025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5506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4/29/2025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5644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4/29/2025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46799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7955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4/29/2025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3665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4/29/2025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97832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4/29/2025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2192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917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8794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4/29/2025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9058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04179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409122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E846B4F-C734-C50A-5EFB-681FB25B1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9B6A77-AB0F-DF88-74B2-0EB3647206FD}"/>
              </a:ext>
            </a:extLst>
          </p:cNvPr>
          <p:cNvSpPr>
            <a:spLocks noGrp="1"/>
          </p:cNvSpPr>
          <p:nvPr>
            <p:ph type="ctrTitle"/>
          </p:nvPr>
        </p:nvSpPr>
        <p:spPr>
          <a:xfrm>
            <a:off x="6546870" y="1255367"/>
            <a:ext cx="4540945" cy="2724433"/>
          </a:xfrm>
        </p:spPr>
        <p:txBody>
          <a:bodyPr>
            <a:normAutofit/>
          </a:bodyPr>
          <a:lstStyle/>
          <a:p>
            <a:pPr algn="l"/>
            <a:r>
              <a:rPr lang="en-ZA" sz="3700"/>
              <a:t>Random PowerPoint Karaoke: A Fun and Spontaneous Presentation</a:t>
            </a:r>
          </a:p>
        </p:txBody>
      </p:sp>
      <p:sp>
        <p:nvSpPr>
          <p:cNvPr id="3" name="Subtitle 2">
            <a:extLst>
              <a:ext uri="{FF2B5EF4-FFF2-40B4-BE49-F238E27FC236}">
                <a16:creationId xmlns:a16="http://schemas.microsoft.com/office/drawing/2014/main" id="{D4D01842-7C73-62E2-206E-703C6BA75451}"/>
              </a:ext>
            </a:extLst>
          </p:cNvPr>
          <p:cNvSpPr>
            <a:spLocks noGrp="1"/>
          </p:cNvSpPr>
          <p:nvPr>
            <p:ph type="subTitle" idx="1"/>
          </p:nvPr>
        </p:nvSpPr>
        <p:spPr>
          <a:xfrm>
            <a:off x="6546869" y="4209874"/>
            <a:ext cx="4535401" cy="1487097"/>
          </a:xfrm>
        </p:spPr>
        <p:txBody>
          <a:bodyPr>
            <a:normAutofit/>
          </a:bodyPr>
          <a:lstStyle/>
          <a:p>
            <a:pPr algn="l"/>
            <a:r>
              <a:rPr lang="en-ZA" sz="2000"/>
              <a:t>Engaging topics for creativity and fun exploration</a:t>
            </a:r>
          </a:p>
        </p:txBody>
      </p:sp>
      <p:pic>
        <p:nvPicPr>
          <p:cNvPr id="4" name="Picture 3" descr="Colored and black and white photos of famous landmarks">
            <a:extLst>
              <a:ext uri="{FF2B5EF4-FFF2-40B4-BE49-F238E27FC236}">
                <a16:creationId xmlns:a16="http://schemas.microsoft.com/office/drawing/2014/main" id="{BE1AB144-1047-474D-961A-9143B269DCE3}"/>
              </a:ext>
            </a:extLst>
          </p:cNvPr>
          <p:cNvPicPr>
            <a:picLocks noChangeAspect="1"/>
          </p:cNvPicPr>
          <p:nvPr/>
        </p:nvPicPr>
        <p:blipFill>
          <a:blip r:embed="rId3"/>
          <a:srcRect l="12813" r="16210" b="2"/>
          <a:stretch/>
        </p:blipFill>
        <p:spPr>
          <a:xfrm>
            <a:off x="1190113" y="1160168"/>
            <a:ext cx="4535401" cy="4536803"/>
          </a:xfrm>
          <a:prstGeom prst="rect">
            <a:avLst/>
          </a:prstGeom>
        </p:spPr>
      </p:pic>
    </p:spTree>
    <p:extLst>
      <p:ext uri="{BB962C8B-B14F-4D97-AF65-F5344CB8AC3E}">
        <p14:creationId xmlns:p14="http://schemas.microsoft.com/office/powerpoint/2010/main" val="415706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FFBFF-03DA-629B-856A-9714044DFC6C}"/>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The Joy of Dressing up Pets</a:t>
            </a:r>
          </a:p>
        </p:txBody>
      </p:sp>
      <p:sp>
        <p:nvSpPr>
          <p:cNvPr id="4" name="Content Placeholder 3">
            <a:extLst>
              <a:ext uri="{FF2B5EF4-FFF2-40B4-BE49-F238E27FC236}">
                <a16:creationId xmlns:a16="http://schemas.microsoft.com/office/drawing/2014/main" id="{59132761-A3A5-253C-4830-656B62125AE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Fashion and Fun</a:t>
            </a:r>
          </a:p>
          <a:p>
            <a:pPr marL="0" lvl="1" indent="0">
              <a:buNone/>
            </a:pPr>
            <a:r>
              <a:rPr lang="en-US" sz="1400"/>
              <a:t>Dressing up pets brings a unique sense of fashion and fun for both pets and their owners.</a:t>
            </a:r>
          </a:p>
          <a:p>
            <a:pPr marL="0" indent="0">
              <a:spcBef>
                <a:spcPts val="2500"/>
              </a:spcBef>
              <a:buNone/>
            </a:pPr>
            <a:r>
              <a:rPr lang="en-US" sz="1400" b="1"/>
              <a:t>Creating Memorable Moments</a:t>
            </a:r>
          </a:p>
          <a:p>
            <a:pPr marL="0" lvl="1" indent="0">
              <a:buNone/>
            </a:pPr>
            <a:r>
              <a:rPr lang="en-US" sz="1400"/>
              <a:t>Dressing up pets allows for the creation of memorable moments and joyful experiences with furry friends.</a:t>
            </a:r>
          </a:p>
          <a:p>
            <a:pPr marL="0" indent="0">
              <a:spcBef>
                <a:spcPts val="2500"/>
              </a:spcBef>
              <a:buNone/>
            </a:pPr>
            <a:r>
              <a:rPr lang="en-US" sz="1400" b="1"/>
              <a:t>Entertainment Value</a:t>
            </a:r>
          </a:p>
          <a:p>
            <a:pPr marL="0" lvl="1" indent="0">
              <a:buNone/>
            </a:pPr>
            <a:r>
              <a:rPr lang="en-US" sz="1400"/>
              <a:t>Watching pets in costumes provides endless entertainment and joy, making everyday moments special.</a:t>
            </a:r>
            <a:endParaRPr lang="en-ZA" sz="1400"/>
          </a:p>
        </p:txBody>
      </p:sp>
      <p:pic>
        <p:nvPicPr>
          <p:cNvPr id="5" name="Content Placeholder 4" descr="a chihuahua wearing a hat with stars and a wig ">
            <a:extLst>
              <a:ext uri="{FF2B5EF4-FFF2-40B4-BE49-F238E27FC236}">
                <a16:creationId xmlns:a16="http://schemas.microsoft.com/office/drawing/2014/main" id="{6D9B5EF1-DACD-4529-BEAF-BB27BA25C224}"/>
              </a:ext>
            </a:extLst>
          </p:cNvPr>
          <p:cNvPicPr>
            <a:picLocks noGrp="1" noChangeAspect="1"/>
          </p:cNvPicPr>
          <p:nvPr>
            <p:ph sz="half" idx="1"/>
          </p:nvPr>
        </p:nvPicPr>
        <p:blipFill>
          <a:blip r:embed="rId3"/>
          <a:srcRect t="1769" b="3774"/>
          <a:stretch/>
        </p:blipFill>
        <p:spPr>
          <a:xfrm>
            <a:off x="7345680" y="10"/>
            <a:ext cx="4846320" cy="6857990"/>
          </a:xfrm>
          <a:prstGeom prst="rect">
            <a:avLst/>
          </a:prstGeom>
        </p:spPr>
      </p:pic>
    </p:spTree>
    <p:extLst>
      <p:ext uri="{BB962C8B-B14F-4D97-AF65-F5344CB8AC3E}">
        <p14:creationId xmlns:p14="http://schemas.microsoft.com/office/powerpoint/2010/main" val="4184802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1CEE745-F21F-D777-819E-2D88BC3F27FD}"/>
              </a:ext>
            </a:extLst>
          </p:cNvPr>
          <p:cNvSpPr>
            <a:spLocks noGrp="1"/>
          </p:cNvSpPr>
          <p:nvPr>
            <p:ph type="ctrTitle"/>
          </p:nvPr>
        </p:nvSpPr>
        <p:spPr>
          <a:xfrm>
            <a:off x="277091" y="1814321"/>
            <a:ext cx="7772400" cy="4560920"/>
          </a:xfrm>
        </p:spPr>
        <p:txBody>
          <a:bodyPr anchor="b">
            <a:normAutofit/>
          </a:bodyPr>
          <a:lstStyle/>
          <a:p>
            <a:pPr algn="l"/>
            <a:r>
              <a:rPr lang="en-ZA" sz="7400"/>
              <a:t>Slide 4: A Busy Cityscape at Night</a:t>
            </a:r>
          </a:p>
        </p:txBody>
      </p:sp>
    </p:spTree>
    <p:extLst>
      <p:ext uri="{BB962C8B-B14F-4D97-AF65-F5344CB8AC3E}">
        <p14:creationId xmlns:p14="http://schemas.microsoft.com/office/powerpoint/2010/main" val="16641052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CA6F80-D392-A64E-3CF8-F28F1CCEE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BA2008-8D7F-FE49-0338-1E6CE727830F}"/>
              </a:ext>
            </a:extLst>
          </p:cNvPr>
          <p:cNvSpPr>
            <a:spLocks noGrp="1"/>
          </p:cNvSpPr>
          <p:nvPr>
            <p:ph type="title"/>
          </p:nvPr>
        </p:nvSpPr>
        <p:spPr>
          <a:xfrm>
            <a:off x="614679" y="548640"/>
            <a:ext cx="4779572" cy="2067705"/>
          </a:xfrm>
        </p:spPr>
        <p:txBody>
          <a:bodyPr vert="horz" lIns="91440" tIns="45720" rIns="91440" bIns="45720" rtlCol="0" anchor="t">
            <a:normAutofit/>
          </a:bodyPr>
          <a:lstStyle/>
          <a:p>
            <a:r>
              <a:rPr lang="en-US" b="1" kern="1200">
                <a:solidFill>
                  <a:schemeClr val="tx1"/>
                </a:solidFill>
                <a:latin typeface="+mj-lt"/>
                <a:ea typeface="+mj-ea"/>
                <a:cs typeface="+mj-cs"/>
              </a:rPr>
              <a:t>Life in a Metropolitan City</a:t>
            </a:r>
          </a:p>
        </p:txBody>
      </p:sp>
      <p:pic>
        <p:nvPicPr>
          <p:cNvPr id="5" name="Content Placeholder 4" descr="Students wearing masks access locker storage while holding various HP laptops. Keywords: Hybrid Learning, Classroom, Education man floor jacket">
            <a:extLst>
              <a:ext uri="{FF2B5EF4-FFF2-40B4-BE49-F238E27FC236}">
                <a16:creationId xmlns:a16="http://schemas.microsoft.com/office/drawing/2014/main" id="{3E88F820-C005-4056-8F0B-D82F63C30AFD}"/>
              </a:ext>
            </a:extLst>
          </p:cNvPr>
          <p:cNvPicPr>
            <a:picLocks noGrp="1" noChangeAspect="1"/>
          </p:cNvPicPr>
          <p:nvPr>
            <p:ph sz="half" idx="1"/>
          </p:nvPr>
        </p:nvPicPr>
        <p:blipFill>
          <a:blip r:embed="rId3"/>
          <a:stretch>
            <a:fillRect/>
          </a:stretch>
        </p:blipFill>
        <p:spPr>
          <a:xfrm>
            <a:off x="731520" y="2976281"/>
            <a:ext cx="4444102" cy="3333077"/>
          </a:xfrm>
          <a:prstGeom prst="rect">
            <a:avLst/>
          </a:prstGeom>
        </p:spPr>
      </p:pic>
      <p:sp>
        <p:nvSpPr>
          <p:cNvPr id="4" name="Content Placeholder 3">
            <a:extLst>
              <a:ext uri="{FF2B5EF4-FFF2-40B4-BE49-F238E27FC236}">
                <a16:creationId xmlns:a16="http://schemas.microsoft.com/office/drawing/2014/main" id="{809543C8-C8C7-19E1-9DB6-B096028921A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30551" y="548638"/>
            <a:ext cx="5546770" cy="5760721"/>
          </a:xfrm>
        </p:spPr>
        <p:txBody>
          <a:bodyPr>
            <a:normAutofit/>
          </a:bodyPr>
          <a:lstStyle/>
          <a:p>
            <a:pPr marL="0" indent="0">
              <a:spcBef>
                <a:spcPts val="2500"/>
              </a:spcBef>
              <a:buNone/>
            </a:pPr>
            <a:r>
              <a:rPr lang="en-US" sz="1400" b="1"/>
              <a:t>Diverse Cultures</a:t>
            </a:r>
          </a:p>
          <a:p>
            <a:pPr marL="0" lvl="1" indent="0">
              <a:buNone/>
            </a:pPr>
            <a:r>
              <a:rPr lang="en-US" sz="1400"/>
              <a:t>Metropolitan cities are melting pots of diverse cultures, offering residents a rich tapestry of experiences and traditions.</a:t>
            </a:r>
          </a:p>
          <a:p>
            <a:pPr marL="0" indent="0">
              <a:spcBef>
                <a:spcPts val="2500"/>
              </a:spcBef>
              <a:buNone/>
            </a:pPr>
            <a:r>
              <a:rPr lang="en-US" sz="1400" b="1"/>
              <a:t>Entertainment Options</a:t>
            </a:r>
          </a:p>
          <a:p>
            <a:pPr marL="0" lvl="1" indent="0">
              <a:buNone/>
            </a:pPr>
            <a:r>
              <a:rPr lang="en-US" sz="1400"/>
              <a:t>Cities provide abundant entertainment options including theaters, museums, restaurants, and nightlife to explore.</a:t>
            </a:r>
          </a:p>
          <a:p>
            <a:pPr marL="0" indent="0">
              <a:spcBef>
                <a:spcPts val="2500"/>
              </a:spcBef>
              <a:buNone/>
            </a:pPr>
            <a:r>
              <a:rPr lang="en-US" sz="1400" b="1"/>
              <a:t>Fast-Paced Living</a:t>
            </a:r>
          </a:p>
          <a:p>
            <a:pPr marL="0" lvl="1" indent="0">
              <a:buNone/>
            </a:pPr>
            <a:r>
              <a:rPr lang="en-US" sz="1400"/>
              <a:t>Life in a metropolitan city is often fast-paced, requiring residents to adapt quickly to an ever-changing environment.</a:t>
            </a:r>
          </a:p>
          <a:p>
            <a:pPr marL="0" indent="0">
              <a:spcBef>
                <a:spcPts val="2500"/>
              </a:spcBef>
              <a:buNone/>
            </a:pPr>
            <a:r>
              <a:rPr lang="en-US" sz="1400" b="1"/>
              <a:t>Crowded Spaces</a:t>
            </a:r>
          </a:p>
          <a:p>
            <a:pPr marL="0" lvl="1" indent="0">
              <a:buNone/>
            </a:pPr>
            <a:r>
              <a:rPr lang="en-US" sz="1400"/>
              <a:t>The challenge of crowded spaces is common in metropolitan cities, impacting daily commuting and living experiences.</a:t>
            </a:r>
            <a:endParaRPr lang="en-ZA" sz="1400"/>
          </a:p>
        </p:txBody>
      </p:sp>
    </p:spTree>
    <p:extLst>
      <p:ext uri="{BB962C8B-B14F-4D97-AF65-F5344CB8AC3E}">
        <p14:creationId xmlns:p14="http://schemas.microsoft.com/office/powerpoint/2010/main" val="972042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BB04E1-600F-9822-D5A9-569C00EFB775}"/>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The Vibrancy of Urban Nightlife</a:t>
            </a:r>
          </a:p>
        </p:txBody>
      </p:sp>
      <p:pic>
        <p:nvPicPr>
          <p:cNvPr id="5" name="Content Placeholder 4" descr="T lane road">
            <a:extLst>
              <a:ext uri="{FF2B5EF4-FFF2-40B4-BE49-F238E27FC236}">
                <a16:creationId xmlns:a16="http://schemas.microsoft.com/office/drawing/2014/main" id="{C101A243-115E-42FA-B067-B23923A54459}"/>
              </a:ext>
            </a:extLst>
          </p:cNvPr>
          <p:cNvPicPr>
            <a:picLocks noGrp="1" noChangeAspect="1"/>
          </p:cNvPicPr>
          <p:nvPr>
            <p:ph sz="half" idx="1"/>
          </p:nvPr>
        </p:nvPicPr>
        <p:blipFill>
          <a:blip r:embed="rId3"/>
          <a:srcRect l="40988" r="11398"/>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B89346EF-634E-4E6F-8B37-1F98FDC0AD4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Bustling Nightlife</a:t>
            </a:r>
          </a:p>
          <a:p>
            <a:pPr marL="0" lvl="1" indent="0">
              <a:buNone/>
            </a:pPr>
            <a:r>
              <a:rPr lang="en-US" sz="1400"/>
              <a:t>Urban nightlife is characterized by a variety of activities including dining, dancing, and entertainment options that attract night owls.</a:t>
            </a:r>
          </a:p>
          <a:p>
            <a:pPr marL="0" indent="0">
              <a:spcBef>
                <a:spcPts val="2500"/>
              </a:spcBef>
              <a:buNone/>
            </a:pPr>
            <a:r>
              <a:rPr lang="en-US" sz="1400" b="1"/>
              <a:t>Energizing Atmosphere</a:t>
            </a:r>
          </a:p>
          <a:p>
            <a:pPr marL="0" lvl="1" indent="0">
              <a:buNone/>
            </a:pPr>
            <a:r>
              <a:rPr lang="en-US" sz="1400"/>
              <a:t>The city's energy transforms after dark, creating a lively atmosphere filled with music, laughter, and excitement.</a:t>
            </a:r>
          </a:p>
          <a:p>
            <a:pPr marL="0" indent="0">
              <a:spcBef>
                <a:spcPts val="2500"/>
              </a:spcBef>
              <a:buNone/>
            </a:pPr>
            <a:r>
              <a:rPr lang="en-US" sz="1400" b="1"/>
              <a:t>Diverse Experiences</a:t>
            </a:r>
          </a:p>
          <a:p>
            <a:pPr marL="0" lvl="1" indent="0">
              <a:buNone/>
            </a:pPr>
            <a:r>
              <a:rPr lang="en-US" sz="1400"/>
              <a:t>From late-night events to unique venues, urban nightlife offers countless experiences that cater to a variety of interests.</a:t>
            </a:r>
            <a:endParaRPr lang="en-ZA" sz="1400"/>
          </a:p>
        </p:txBody>
      </p:sp>
    </p:spTree>
    <p:extLst>
      <p:ext uri="{BB962C8B-B14F-4D97-AF65-F5344CB8AC3E}">
        <p14:creationId xmlns:p14="http://schemas.microsoft.com/office/powerpoint/2010/main" val="3404260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B56C372-33A4-9C28-363C-257DAC95F40E}"/>
              </a:ext>
            </a:extLst>
          </p:cNvPr>
          <p:cNvSpPr>
            <a:spLocks noGrp="1"/>
          </p:cNvSpPr>
          <p:nvPr>
            <p:ph type="ctrTitle"/>
          </p:nvPr>
        </p:nvSpPr>
        <p:spPr>
          <a:xfrm>
            <a:off x="277091" y="1814321"/>
            <a:ext cx="7772400" cy="4560920"/>
          </a:xfrm>
        </p:spPr>
        <p:txBody>
          <a:bodyPr anchor="b">
            <a:normAutofit/>
          </a:bodyPr>
          <a:lstStyle/>
          <a:p>
            <a:pPr algn="l"/>
            <a:r>
              <a:rPr lang="en-ZA" sz="7400"/>
              <a:t>Slide 5: A Delicious Gourmet Meal</a:t>
            </a:r>
          </a:p>
        </p:txBody>
      </p:sp>
    </p:spTree>
    <p:extLst>
      <p:ext uri="{BB962C8B-B14F-4D97-AF65-F5344CB8AC3E}">
        <p14:creationId xmlns:p14="http://schemas.microsoft.com/office/powerpoint/2010/main" val="25677022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D6FAAD-C18B-9C8A-7B7F-565BA11FFF54}"/>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Culinary Arts and Gourmet Cooking</a:t>
            </a:r>
          </a:p>
        </p:txBody>
      </p:sp>
      <p:sp>
        <p:nvSpPr>
          <p:cNvPr id="4" name="Content Placeholder 3">
            <a:extLst>
              <a:ext uri="{FF2B5EF4-FFF2-40B4-BE49-F238E27FC236}">
                <a16:creationId xmlns:a16="http://schemas.microsoft.com/office/drawing/2014/main" id="{4BF47AC7-A687-B053-AB92-79F68E5B031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Creativity in Cooking</a:t>
            </a:r>
          </a:p>
          <a:p>
            <a:pPr marL="0" lvl="1" indent="0">
              <a:buNone/>
            </a:pPr>
            <a:r>
              <a:rPr lang="en-US" sz="1400"/>
              <a:t>Culinary arts require creativity, allowing chefs to experiment with flavors and presentation to create exquisite dishes.</a:t>
            </a:r>
          </a:p>
          <a:p>
            <a:pPr marL="0" indent="0">
              <a:spcBef>
                <a:spcPts val="2500"/>
              </a:spcBef>
              <a:buNone/>
            </a:pPr>
            <a:r>
              <a:rPr lang="en-US" sz="1400" b="1"/>
              <a:t>Understanding Flavors</a:t>
            </a:r>
          </a:p>
          <a:p>
            <a:pPr marL="0" lvl="1" indent="0">
              <a:buNone/>
            </a:pPr>
            <a:r>
              <a:rPr lang="en-US" sz="1400"/>
              <a:t>A deep understanding of flavors is essential for chefs to combine ingredients and create harmonious dishes that delight diners.</a:t>
            </a:r>
          </a:p>
          <a:p>
            <a:pPr marL="0" indent="0">
              <a:spcBef>
                <a:spcPts val="2500"/>
              </a:spcBef>
              <a:buNone/>
            </a:pPr>
            <a:r>
              <a:rPr lang="en-US" sz="1400" b="1"/>
              <a:t>Cooking Techniques</a:t>
            </a:r>
          </a:p>
          <a:p>
            <a:pPr marL="0" lvl="1" indent="0">
              <a:buNone/>
            </a:pPr>
            <a:r>
              <a:rPr lang="en-US" sz="1400"/>
              <a:t>Mastering various cooking techniques is crucial in gourmet cooking, as it impacts the texture and presentation of the meals.</a:t>
            </a:r>
            <a:endParaRPr lang="en-ZA" sz="1400"/>
          </a:p>
        </p:txBody>
      </p:sp>
      <p:pic>
        <p:nvPicPr>
          <p:cNvPr id="5" name="Content Placeholder 4" descr="Seafood delicacies special.">
            <a:extLst>
              <a:ext uri="{FF2B5EF4-FFF2-40B4-BE49-F238E27FC236}">
                <a16:creationId xmlns:a16="http://schemas.microsoft.com/office/drawing/2014/main" id="{12DEF267-D513-42DC-A70A-080F082ED48E}"/>
              </a:ext>
            </a:extLst>
          </p:cNvPr>
          <p:cNvPicPr>
            <a:picLocks noGrp="1" noChangeAspect="1"/>
          </p:cNvPicPr>
          <p:nvPr>
            <p:ph sz="half" idx="1"/>
          </p:nvPr>
        </p:nvPicPr>
        <p:blipFill>
          <a:blip r:embed="rId3"/>
          <a:srcRect l="11" r="52819" b="-1"/>
          <a:stretch/>
        </p:blipFill>
        <p:spPr>
          <a:xfrm>
            <a:off x="7345680" y="10"/>
            <a:ext cx="4846320" cy="6857990"/>
          </a:xfrm>
          <a:prstGeom prst="rect">
            <a:avLst/>
          </a:prstGeom>
        </p:spPr>
      </p:pic>
    </p:spTree>
    <p:extLst>
      <p:ext uri="{BB962C8B-B14F-4D97-AF65-F5344CB8AC3E}">
        <p14:creationId xmlns:p14="http://schemas.microsoft.com/office/powerpoint/2010/main" val="1588914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B18D98A3-9B7E-B04E-BF4F-21766B67DC93}"/>
              </a:ext>
            </a:extLst>
          </p:cNvPr>
          <p:cNvSpPr>
            <a:spLocks noGrp="1"/>
          </p:cNvSpPr>
          <p:nvPr>
            <p:ph type="title"/>
          </p:nvPr>
        </p:nvSpPr>
        <p:spPr>
          <a:xfrm>
            <a:off x="614679" y="548639"/>
            <a:ext cx="3977640" cy="5719640"/>
          </a:xfrm>
        </p:spPr>
        <p:txBody>
          <a:bodyPr anchor="t">
            <a:normAutofit/>
          </a:bodyPr>
          <a:lstStyle/>
          <a:p>
            <a:r>
              <a:rPr lang="en-ZA"/>
              <a:t>Food Presentation and Plating</a:t>
            </a:r>
          </a:p>
        </p:txBody>
      </p:sp>
      <p:graphicFrame>
        <p:nvGraphicFramePr>
          <p:cNvPr id="4" name="Content Placeholder 4">
            <a:extLst>
              <a:ext uri="{FF2B5EF4-FFF2-40B4-BE49-F238E27FC236}">
                <a16:creationId xmlns:a16="http://schemas.microsoft.com/office/drawing/2014/main" id="{C293A882-FD38-4858-B56F-9347289B5462}"/>
              </a:ext>
            </a:extLst>
          </p:cNvPr>
          <p:cNvGraphicFramePr>
            <a:graphicFrameLocks noGrp="1"/>
          </p:cNvGraphicFramePr>
          <p:nvPr>
            <p:ph idx="1"/>
            <p:extLst>
              <p:ext uri="{D42A27DB-BD31-4B8C-83A1-F6EECF244321}">
                <p14:modId xmlns:p14="http://schemas.microsoft.com/office/powerpoint/2010/main" val="4890422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50122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F44B941-18F1-0AC0-955E-B714C20724B5}"/>
              </a:ext>
            </a:extLst>
          </p:cNvPr>
          <p:cNvSpPr>
            <a:spLocks noGrp="1"/>
          </p:cNvSpPr>
          <p:nvPr>
            <p:ph type="ctrTitle"/>
          </p:nvPr>
        </p:nvSpPr>
        <p:spPr>
          <a:xfrm>
            <a:off x="277091" y="1814321"/>
            <a:ext cx="7772400" cy="4560920"/>
          </a:xfrm>
        </p:spPr>
        <p:txBody>
          <a:bodyPr anchor="b">
            <a:normAutofit/>
          </a:bodyPr>
          <a:lstStyle/>
          <a:p>
            <a:pPr algn="l"/>
            <a:r>
              <a:rPr lang="en-ZA" sz="7400"/>
              <a:t>Slide 6: A Space Shuttle Launch</a:t>
            </a:r>
          </a:p>
        </p:txBody>
      </p:sp>
    </p:spTree>
    <p:extLst>
      <p:ext uri="{BB962C8B-B14F-4D97-AF65-F5344CB8AC3E}">
        <p14:creationId xmlns:p14="http://schemas.microsoft.com/office/powerpoint/2010/main" val="23106800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F57CB-B15D-C8AE-0F6F-CD91B792D496}"/>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b="1" kern="1200">
                <a:solidFill>
                  <a:schemeClr val="tx1"/>
                </a:solidFill>
                <a:latin typeface="+mj-lt"/>
                <a:ea typeface="+mj-ea"/>
                <a:cs typeface="+mj-cs"/>
              </a:rPr>
              <a:t>Advancements in Space Exploration</a:t>
            </a:r>
          </a:p>
        </p:txBody>
      </p:sp>
      <p:pic>
        <p:nvPicPr>
          <p:cNvPr id="5" name="Content Placeholder 4" descr="An open laptop sits on a table in a school classroom with a blackboard in the background. The laptop screen shows the Windows 11 bloom in light mode and is folded in kiosk mode. There are drawings of planets on the blackboard. Education collection. Keywor">
            <a:extLst>
              <a:ext uri="{FF2B5EF4-FFF2-40B4-BE49-F238E27FC236}">
                <a16:creationId xmlns:a16="http://schemas.microsoft.com/office/drawing/2014/main" id="{1B572526-5F37-4376-A3B2-CDA54B418D71}"/>
              </a:ext>
            </a:extLst>
          </p:cNvPr>
          <p:cNvPicPr>
            <a:picLocks noGrp="1" noChangeAspect="1"/>
          </p:cNvPicPr>
          <p:nvPr>
            <p:ph sz="half" idx="1"/>
          </p:nvPr>
        </p:nvPicPr>
        <p:blipFill>
          <a:blip r:embed="rId3"/>
          <a:stretch>
            <a:fillRect/>
          </a:stretch>
        </p:blipFill>
        <p:spPr>
          <a:xfrm>
            <a:off x="614678" y="2441274"/>
            <a:ext cx="5173647" cy="3453409"/>
          </a:xfrm>
          <a:prstGeom prst="rect">
            <a:avLst/>
          </a:prstGeom>
        </p:spPr>
      </p:pic>
      <p:sp>
        <p:nvSpPr>
          <p:cNvPr id="4" name="Content Placeholder 3">
            <a:extLst>
              <a:ext uri="{FF2B5EF4-FFF2-40B4-BE49-F238E27FC236}">
                <a16:creationId xmlns:a16="http://schemas.microsoft.com/office/drawing/2014/main" id="{3542495B-F1F1-F5B9-0262-BAF56C1FFFE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lnSpc>
                <a:spcPct val="110000"/>
              </a:lnSpc>
              <a:spcBef>
                <a:spcPts val="2500"/>
              </a:spcBef>
              <a:buNone/>
            </a:pPr>
            <a:r>
              <a:rPr lang="en-US" sz="1400" b="1"/>
              <a:t>Technological Innovations</a:t>
            </a:r>
          </a:p>
          <a:p>
            <a:pPr marL="0" lvl="1" indent="0">
              <a:lnSpc>
                <a:spcPct val="110000"/>
              </a:lnSpc>
              <a:buNone/>
            </a:pPr>
            <a:r>
              <a:rPr lang="en-US" sz="1400"/>
              <a:t>Recent technological advancements have propelled space exploration efforts, enhancing our capabilities for deep space missions.</a:t>
            </a:r>
          </a:p>
          <a:p>
            <a:pPr marL="0" indent="0">
              <a:lnSpc>
                <a:spcPct val="110000"/>
              </a:lnSpc>
              <a:spcBef>
                <a:spcPts val="2500"/>
              </a:spcBef>
              <a:buNone/>
            </a:pPr>
            <a:r>
              <a:rPr lang="en-US" sz="1400" b="1"/>
              <a:t>Understanding the Universe</a:t>
            </a:r>
          </a:p>
          <a:p>
            <a:pPr marL="0" lvl="1" indent="0">
              <a:lnSpc>
                <a:spcPct val="110000"/>
              </a:lnSpc>
              <a:buNone/>
            </a:pPr>
            <a:r>
              <a:rPr lang="en-US" sz="1400"/>
              <a:t>Each successful launch helps us gather valuable data, contributing to our understanding of the cosmos and its mysteries.</a:t>
            </a:r>
          </a:p>
          <a:p>
            <a:pPr marL="0" indent="0">
              <a:lnSpc>
                <a:spcPct val="110000"/>
              </a:lnSpc>
              <a:spcBef>
                <a:spcPts val="2500"/>
              </a:spcBef>
              <a:buNone/>
            </a:pPr>
            <a:r>
              <a:rPr lang="en-US" sz="1400" b="1"/>
              <a:t>Future Missions</a:t>
            </a:r>
          </a:p>
          <a:p>
            <a:pPr marL="0" lvl="1" indent="0">
              <a:lnSpc>
                <a:spcPct val="110000"/>
              </a:lnSpc>
              <a:buNone/>
            </a:pPr>
            <a:r>
              <a:rPr lang="en-US" sz="1400"/>
              <a:t>Future space missions aim to explore new frontiers, including Mars and beyond, as we seek to expand our knowledge and presence in space.</a:t>
            </a:r>
            <a:endParaRPr lang="en-ZA" sz="1400"/>
          </a:p>
        </p:txBody>
      </p:sp>
    </p:spTree>
    <p:extLst>
      <p:ext uri="{BB962C8B-B14F-4D97-AF65-F5344CB8AC3E}">
        <p14:creationId xmlns:p14="http://schemas.microsoft.com/office/powerpoint/2010/main" val="3766193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E456F01-4851-8973-B340-5C8D24AF995C}"/>
              </a:ext>
            </a:extLst>
          </p:cNvPr>
          <p:cNvSpPr>
            <a:spLocks noGrp="1"/>
          </p:cNvSpPr>
          <p:nvPr>
            <p:ph type="title"/>
          </p:nvPr>
        </p:nvSpPr>
        <p:spPr>
          <a:xfrm>
            <a:off x="614679" y="548639"/>
            <a:ext cx="3977640" cy="5719640"/>
          </a:xfrm>
        </p:spPr>
        <p:txBody>
          <a:bodyPr anchor="t">
            <a:normAutofit/>
          </a:bodyPr>
          <a:lstStyle/>
          <a:p>
            <a:r>
              <a:rPr lang="en-ZA"/>
              <a:t>The Excitement of a Launch</a:t>
            </a:r>
          </a:p>
        </p:txBody>
      </p:sp>
      <p:graphicFrame>
        <p:nvGraphicFramePr>
          <p:cNvPr id="4" name="Content Placeholder 4">
            <a:extLst>
              <a:ext uri="{FF2B5EF4-FFF2-40B4-BE49-F238E27FC236}">
                <a16:creationId xmlns:a16="http://schemas.microsoft.com/office/drawing/2014/main" id="{28CB484E-0A50-4EC7-BA80-9BD7D6ECA1A3}"/>
              </a:ext>
            </a:extLst>
          </p:cNvPr>
          <p:cNvGraphicFramePr>
            <a:graphicFrameLocks noGrp="1"/>
          </p:cNvGraphicFramePr>
          <p:nvPr>
            <p:ph idx="1"/>
            <p:extLst>
              <p:ext uri="{D42A27DB-BD31-4B8C-83A1-F6EECF244321}">
                <p14:modId xmlns:p14="http://schemas.microsoft.com/office/powerpoint/2010/main" val="213880659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8460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EAA63-E185-36F1-B653-1CEA65A28FFD}"/>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Session Outline</a:t>
            </a:r>
          </a:p>
        </p:txBody>
      </p:sp>
      <p:sp>
        <p:nvSpPr>
          <p:cNvPr id="4" name="Content Placeholder 3">
            <a:extLst>
              <a:ext uri="{FF2B5EF4-FFF2-40B4-BE49-F238E27FC236}">
                <a16:creationId xmlns:a16="http://schemas.microsoft.com/office/drawing/2014/main" id="{FED9585D-7884-2821-6C7F-B6EBC490830C}"/>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4361687" cy="4096512"/>
          </a:xfrm>
        </p:spPr>
        <p:txBody>
          <a:bodyPr vert="horz" lIns="91440" tIns="45720" rIns="91440" bIns="45720" rtlCol="0">
            <a:normAutofit/>
          </a:bodyPr>
          <a:lstStyle/>
          <a:p>
            <a:pPr>
              <a:lnSpc>
                <a:spcPct val="110000"/>
              </a:lnSpc>
            </a:pPr>
            <a:r>
              <a:rPr lang="en-US" sz="1500"/>
              <a:t>Slide 1: A Majestic Mountain Range</a:t>
            </a:r>
          </a:p>
          <a:p>
            <a:pPr>
              <a:lnSpc>
                <a:spcPct val="110000"/>
              </a:lnSpc>
            </a:pPr>
            <a:r>
              <a:rPr lang="en-US" sz="1500"/>
              <a:t>Slide 2: A Vintage Car Show</a:t>
            </a:r>
          </a:p>
          <a:p>
            <a:pPr>
              <a:lnSpc>
                <a:spcPct val="110000"/>
              </a:lnSpc>
            </a:pPr>
            <a:r>
              <a:rPr lang="en-US" sz="1500"/>
              <a:t>Slide 3: A Cat in a Funny Costume</a:t>
            </a:r>
          </a:p>
          <a:p>
            <a:pPr>
              <a:lnSpc>
                <a:spcPct val="110000"/>
              </a:lnSpc>
            </a:pPr>
            <a:r>
              <a:rPr lang="en-US" sz="1500"/>
              <a:t>Slide 4: A Busy Cityscape at Night</a:t>
            </a:r>
          </a:p>
          <a:p>
            <a:pPr>
              <a:lnSpc>
                <a:spcPct val="110000"/>
              </a:lnSpc>
            </a:pPr>
            <a:r>
              <a:rPr lang="en-US" sz="1500"/>
              <a:t>Slide 5: A Delicious Gourmet Meal</a:t>
            </a:r>
          </a:p>
          <a:p>
            <a:pPr>
              <a:lnSpc>
                <a:spcPct val="110000"/>
              </a:lnSpc>
            </a:pPr>
            <a:r>
              <a:rPr lang="en-US" sz="1500"/>
              <a:t>Slide 6: A Space Shuttle Launch</a:t>
            </a:r>
          </a:p>
          <a:p>
            <a:pPr>
              <a:lnSpc>
                <a:spcPct val="110000"/>
              </a:lnSpc>
            </a:pPr>
            <a:r>
              <a:rPr lang="en-US" sz="1500"/>
              <a:t>Slide 7: A Vintage Record Player</a:t>
            </a:r>
          </a:p>
          <a:p>
            <a:pPr>
              <a:lnSpc>
                <a:spcPct val="110000"/>
              </a:lnSpc>
            </a:pPr>
            <a:r>
              <a:rPr lang="en-US" sz="1500"/>
              <a:t>Slide 8: A Scenic Beach Sunset</a:t>
            </a:r>
          </a:p>
          <a:p>
            <a:pPr>
              <a:lnSpc>
                <a:spcPct val="110000"/>
              </a:lnSpc>
            </a:pPr>
            <a:r>
              <a:rPr lang="en-US" sz="1500"/>
              <a:t>Slide 9: A Colorful Hot Air Balloon Festival</a:t>
            </a:r>
          </a:p>
          <a:p>
            <a:pPr>
              <a:lnSpc>
                <a:spcPct val="110000"/>
              </a:lnSpc>
            </a:pPr>
            <a:r>
              <a:rPr lang="en-US" sz="1500"/>
              <a:t>Slide 10: A Group of Friends Hiking</a:t>
            </a:r>
          </a:p>
        </p:txBody>
      </p:sp>
      <p:pic>
        <p:nvPicPr>
          <p:cNvPr id="5" name="Content Placeholder 4" descr="Moon and trees at night">
            <a:extLst>
              <a:ext uri="{FF2B5EF4-FFF2-40B4-BE49-F238E27FC236}">
                <a16:creationId xmlns:a16="http://schemas.microsoft.com/office/drawing/2014/main" id="{652A8D32-BACF-4AAA-955C-9B4108869A96}"/>
              </a:ext>
            </a:extLst>
          </p:cNvPr>
          <p:cNvPicPr>
            <a:picLocks noGrp="1" noChangeAspect="1"/>
          </p:cNvPicPr>
          <p:nvPr>
            <p:ph sz="half" idx="1"/>
          </p:nvPr>
        </p:nvPicPr>
        <p:blipFill>
          <a:blip r:embed="rId3"/>
          <a:srcRect l="20160" r="18040"/>
          <a:stretch/>
        </p:blipFill>
        <p:spPr>
          <a:xfrm>
            <a:off x="5818632" y="-1"/>
            <a:ext cx="6373368" cy="6858001"/>
          </a:xfrm>
          <a:prstGeom prst="rect">
            <a:avLst/>
          </a:prstGeom>
        </p:spPr>
      </p:pic>
    </p:spTree>
    <p:extLst>
      <p:ext uri="{BB962C8B-B14F-4D97-AF65-F5344CB8AC3E}">
        <p14:creationId xmlns:p14="http://schemas.microsoft.com/office/powerpoint/2010/main" val="298789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646B91F-DFEA-6D61-60B1-6746444E55A4}"/>
              </a:ext>
            </a:extLst>
          </p:cNvPr>
          <p:cNvSpPr>
            <a:spLocks noGrp="1"/>
          </p:cNvSpPr>
          <p:nvPr>
            <p:ph type="ctrTitle"/>
          </p:nvPr>
        </p:nvSpPr>
        <p:spPr>
          <a:xfrm>
            <a:off x="277091" y="1814321"/>
            <a:ext cx="7772400" cy="4560920"/>
          </a:xfrm>
        </p:spPr>
        <p:txBody>
          <a:bodyPr anchor="b">
            <a:normAutofit/>
          </a:bodyPr>
          <a:lstStyle/>
          <a:p>
            <a:pPr algn="l"/>
            <a:r>
              <a:rPr lang="en-ZA" sz="7400"/>
              <a:t>Slide 7: A Vintage Record Player</a:t>
            </a:r>
          </a:p>
        </p:txBody>
      </p:sp>
    </p:spTree>
    <p:extLst>
      <p:ext uri="{BB962C8B-B14F-4D97-AF65-F5344CB8AC3E}">
        <p14:creationId xmlns:p14="http://schemas.microsoft.com/office/powerpoint/2010/main" val="8982729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FB729-0F5C-E57C-2995-C7AB8137EE52}"/>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Nostalgia and Analog Music</a:t>
            </a:r>
          </a:p>
        </p:txBody>
      </p:sp>
      <p:sp>
        <p:nvSpPr>
          <p:cNvPr id="4" name="Content Placeholder 3">
            <a:extLst>
              <a:ext uri="{FF2B5EF4-FFF2-40B4-BE49-F238E27FC236}">
                <a16:creationId xmlns:a16="http://schemas.microsoft.com/office/drawing/2014/main" id="{E5E1A12F-11D1-FD50-981B-7E44E372D12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Warm Sound Quality</a:t>
            </a:r>
          </a:p>
          <a:p>
            <a:pPr marL="0" lvl="1" indent="0">
              <a:buNone/>
            </a:pPr>
            <a:r>
              <a:rPr lang="en-US" sz="1400"/>
              <a:t>Vintage record players deliver a warm and rich sound that many music enthusiasts find deeply satisfying.</a:t>
            </a:r>
          </a:p>
          <a:p>
            <a:pPr marL="0" indent="0">
              <a:spcBef>
                <a:spcPts val="2500"/>
              </a:spcBef>
              <a:buNone/>
            </a:pPr>
            <a:r>
              <a:rPr lang="en-US" sz="1400" b="1"/>
              <a:t>Tactile Experience</a:t>
            </a:r>
          </a:p>
          <a:p>
            <a:pPr marL="0" lvl="1" indent="0">
              <a:buNone/>
            </a:pPr>
            <a:r>
              <a:rPr lang="en-US" sz="1400"/>
              <a:t>Handling vinyl records creates a tactile and engaging experience that enhances the enjoyment of music listening.</a:t>
            </a:r>
          </a:p>
          <a:p>
            <a:pPr marL="0" indent="0">
              <a:spcBef>
                <a:spcPts val="2500"/>
              </a:spcBef>
              <a:buNone/>
            </a:pPr>
            <a:r>
              <a:rPr lang="en-US" sz="1400" b="1"/>
              <a:t>Nostalgic Appeal</a:t>
            </a:r>
          </a:p>
          <a:p>
            <a:pPr marL="0" lvl="1" indent="0">
              <a:buNone/>
            </a:pPr>
            <a:r>
              <a:rPr lang="en-US" sz="1400"/>
              <a:t>The use of analog music formats evokes feelings of nostalgia, reminding listeners of the past and cherished memories.</a:t>
            </a:r>
            <a:endParaRPr lang="en-ZA" sz="1400"/>
          </a:p>
        </p:txBody>
      </p:sp>
      <p:pic>
        <p:nvPicPr>
          <p:cNvPr id="5" name="Content Placeholder 4" descr="Close-up of record in turntable">
            <a:extLst>
              <a:ext uri="{FF2B5EF4-FFF2-40B4-BE49-F238E27FC236}">
                <a16:creationId xmlns:a16="http://schemas.microsoft.com/office/drawing/2014/main" id="{495FBB06-9D35-4FF1-AF21-1392C0E6BA88}"/>
              </a:ext>
            </a:extLst>
          </p:cNvPr>
          <p:cNvPicPr>
            <a:picLocks noGrp="1" noChangeAspect="1"/>
          </p:cNvPicPr>
          <p:nvPr>
            <p:ph sz="half" idx="1"/>
          </p:nvPr>
        </p:nvPicPr>
        <p:blipFill>
          <a:blip r:embed="rId3"/>
          <a:srcRect l="41829" r="11000" b="-1"/>
          <a:stretch/>
        </p:blipFill>
        <p:spPr>
          <a:xfrm>
            <a:off x="7345680" y="10"/>
            <a:ext cx="4846320" cy="6857990"/>
          </a:xfrm>
          <a:prstGeom prst="rect">
            <a:avLst/>
          </a:prstGeom>
        </p:spPr>
      </p:pic>
    </p:spTree>
    <p:extLst>
      <p:ext uri="{BB962C8B-B14F-4D97-AF65-F5344CB8AC3E}">
        <p14:creationId xmlns:p14="http://schemas.microsoft.com/office/powerpoint/2010/main" val="820248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7517E-4292-131B-9C4D-095570634CC6}"/>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The Resurgence of Vinyl Records</a:t>
            </a:r>
          </a:p>
        </p:txBody>
      </p:sp>
      <p:pic>
        <p:nvPicPr>
          <p:cNvPr id="5" name="Content Placeholder 4" descr="Collection of different record albums">
            <a:extLst>
              <a:ext uri="{FF2B5EF4-FFF2-40B4-BE49-F238E27FC236}">
                <a16:creationId xmlns:a16="http://schemas.microsoft.com/office/drawing/2014/main" id="{35A540CA-2699-4AEC-A4D3-831A37A8A186}"/>
              </a:ext>
            </a:extLst>
          </p:cNvPr>
          <p:cNvPicPr>
            <a:picLocks noGrp="1" noChangeAspect="1"/>
          </p:cNvPicPr>
          <p:nvPr>
            <p:ph sz="half" idx="1"/>
          </p:nvPr>
        </p:nvPicPr>
        <p:blipFill>
          <a:blip r:embed="rId3"/>
          <a:srcRect l="28825" r="23382"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8703EA39-BF1A-DD5E-6F0B-09F6AFBDD3B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Growing Popularity</a:t>
            </a:r>
          </a:p>
          <a:p>
            <a:pPr marL="0" lvl="1" indent="0">
              <a:buNone/>
            </a:pPr>
            <a:r>
              <a:rPr lang="en-US" sz="1400"/>
              <a:t>Vinyl records are experiencing a revival, attracting both collectors and new listeners who appreciate the warm sound quality.</a:t>
            </a:r>
          </a:p>
          <a:p>
            <a:pPr marL="0" indent="0">
              <a:spcBef>
                <a:spcPts val="2500"/>
              </a:spcBef>
              <a:buNone/>
            </a:pPr>
            <a:r>
              <a:rPr lang="en-US" sz="1400" b="1"/>
              <a:t>Return of Record Stores</a:t>
            </a:r>
          </a:p>
          <a:p>
            <a:pPr marL="0" lvl="1" indent="0">
              <a:buNone/>
            </a:pPr>
            <a:r>
              <a:rPr lang="en-US" sz="1400"/>
              <a:t>The resurgence of vinyl has led to the re-emergence of record stores, creating spaces for music lovers to explore and enjoy.</a:t>
            </a:r>
          </a:p>
          <a:p>
            <a:pPr marL="0" indent="0">
              <a:spcBef>
                <a:spcPts val="2500"/>
              </a:spcBef>
              <a:buNone/>
            </a:pPr>
            <a:r>
              <a:rPr lang="en-US" sz="1400" b="1"/>
              <a:t>Joy of Physical Music</a:t>
            </a:r>
          </a:p>
          <a:p>
            <a:pPr marL="0" lvl="1" indent="0">
              <a:buNone/>
            </a:pPr>
            <a:r>
              <a:rPr lang="en-US" sz="1400"/>
              <a:t>Physical formats like vinyl provide a tactile experience that digital music cannot replicate, enhancing the joy of music listening.</a:t>
            </a:r>
            <a:endParaRPr lang="en-ZA" sz="1400"/>
          </a:p>
        </p:txBody>
      </p:sp>
    </p:spTree>
    <p:extLst>
      <p:ext uri="{BB962C8B-B14F-4D97-AF65-F5344CB8AC3E}">
        <p14:creationId xmlns:p14="http://schemas.microsoft.com/office/powerpoint/2010/main" val="3214617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F5D3E649-2849-9CD9-13C7-46AA63D1B53E}"/>
              </a:ext>
            </a:extLst>
          </p:cNvPr>
          <p:cNvSpPr>
            <a:spLocks noGrp="1"/>
          </p:cNvSpPr>
          <p:nvPr>
            <p:ph type="ctrTitle"/>
          </p:nvPr>
        </p:nvSpPr>
        <p:spPr>
          <a:xfrm>
            <a:off x="277091" y="1814321"/>
            <a:ext cx="7772400" cy="4560920"/>
          </a:xfrm>
        </p:spPr>
        <p:txBody>
          <a:bodyPr anchor="b">
            <a:normAutofit/>
          </a:bodyPr>
          <a:lstStyle/>
          <a:p>
            <a:pPr algn="l"/>
            <a:r>
              <a:rPr lang="en-ZA" sz="7400"/>
              <a:t>Slide 8: A Scenic Beach Sunset</a:t>
            </a:r>
          </a:p>
        </p:txBody>
      </p:sp>
    </p:spTree>
    <p:extLst>
      <p:ext uri="{BB962C8B-B14F-4D97-AF65-F5344CB8AC3E}">
        <p14:creationId xmlns:p14="http://schemas.microsoft.com/office/powerpoint/2010/main" val="6984179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B9210F-B8D3-C915-0A8F-CFCF35DFD95B}"/>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Relaxation and Beach Vacations</a:t>
            </a:r>
          </a:p>
        </p:txBody>
      </p:sp>
      <p:pic>
        <p:nvPicPr>
          <p:cNvPr id="5" name="Content Placeholder 4" descr="Sea and Sand, Kauai, Hawaii Islands.">
            <a:extLst>
              <a:ext uri="{FF2B5EF4-FFF2-40B4-BE49-F238E27FC236}">
                <a16:creationId xmlns:a16="http://schemas.microsoft.com/office/drawing/2014/main" id="{FAF716C0-1CD8-4CD4-B14D-100F543E4B86}"/>
              </a:ext>
            </a:extLst>
          </p:cNvPr>
          <p:cNvPicPr>
            <a:picLocks noGrp="1" noChangeAspect="1"/>
          </p:cNvPicPr>
          <p:nvPr>
            <p:ph sz="half" idx="1"/>
          </p:nvPr>
        </p:nvPicPr>
        <p:blipFill>
          <a:blip r:embed="rId3"/>
          <a:srcRect l="9942" r="42264"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9B509B1B-D05F-F569-AB44-FB9D3B717F5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Soothing Ocean Sounds</a:t>
            </a:r>
          </a:p>
          <a:p>
            <a:pPr marL="0" lvl="1" indent="0">
              <a:buNone/>
            </a:pPr>
            <a:r>
              <a:rPr lang="en-US" sz="1400"/>
              <a:t>The calming sound of ocean waves enhances relaxation, making beach vacations a perfect getaway from daily stress.</a:t>
            </a:r>
          </a:p>
          <a:p>
            <a:pPr marL="0" indent="0">
              <a:spcBef>
                <a:spcPts val="2500"/>
              </a:spcBef>
              <a:buNone/>
            </a:pPr>
            <a:r>
              <a:rPr lang="en-US" sz="1400" b="1"/>
              <a:t>Warm Sun</a:t>
            </a:r>
          </a:p>
          <a:p>
            <a:pPr marL="0" lvl="1" indent="0">
              <a:buNone/>
            </a:pPr>
            <a:r>
              <a:rPr lang="en-US" sz="1400"/>
              <a:t>The warmth of the sun on your skin contributes to a feeling of comfort and tranquility during beach vacations.</a:t>
            </a:r>
          </a:p>
          <a:p>
            <a:pPr marL="0" indent="0">
              <a:spcBef>
                <a:spcPts val="2500"/>
              </a:spcBef>
              <a:buNone/>
            </a:pPr>
            <a:r>
              <a:rPr lang="en-US" sz="1400" b="1"/>
              <a:t>Perfect Atmosphere</a:t>
            </a:r>
          </a:p>
          <a:p>
            <a:pPr marL="0" lvl="1" indent="0">
              <a:buNone/>
            </a:pPr>
            <a:r>
              <a:rPr lang="en-US" sz="1400"/>
              <a:t>Beaches provide an ideal atmosphere for rest and rejuvenation, combining nature's beauty with a peaceful environment.</a:t>
            </a:r>
            <a:endParaRPr lang="en-ZA" sz="1400"/>
          </a:p>
        </p:txBody>
      </p:sp>
    </p:spTree>
    <p:extLst>
      <p:ext uri="{BB962C8B-B14F-4D97-AF65-F5344CB8AC3E}">
        <p14:creationId xmlns:p14="http://schemas.microsoft.com/office/powerpoint/2010/main" val="2282636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7B364E-7115-0444-4608-1B7A06943802}"/>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The Beauty of a Sunset</a:t>
            </a:r>
          </a:p>
        </p:txBody>
      </p:sp>
      <p:pic>
        <p:nvPicPr>
          <p:cNvPr id="5" name="Content Placeholder 4" descr="Sunset over ocean">
            <a:extLst>
              <a:ext uri="{FF2B5EF4-FFF2-40B4-BE49-F238E27FC236}">
                <a16:creationId xmlns:a16="http://schemas.microsoft.com/office/drawing/2014/main" id="{97878E3F-C971-497A-BA4C-2DDB0A513DB1}"/>
              </a:ext>
            </a:extLst>
          </p:cNvPr>
          <p:cNvPicPr>
            <a:picLocks noGrp="1" noChangeAspect="1"/>
          </p:cNvPicPr>
          <p:nvPr>
            <p:ph sz="half" idx="1"/>
          </p:nvPr>
        </p:nvPicPr>
        <p:blipFill>
          <a:blip r:embed="rId3"/>
          <a:srcRect r="2" b="6775"/>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3FDFD3AE-ABF0-F089-4451-467DC670829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Stunning Visuals</a:t>
            </a:r>
          </a:p>
          <a:p>
            <a:pPr marL="0" lvl="1" indent="0">
              <a:buNone/>
            </a:pPr>
            <a:r>
              <a:rPr lang="en-US" sz="1400"/>
              <a:t>Sunsets are known for their breathtaking beauty that captivates viewers with vibrant colors and serene landscapes.</a:t>
            </a:r>
          </a:p>
          <a:p>
            <a:pPr marL="0" indent="0">
              <a:spcBef>
                <a:spcPts val="2500"/>
              </a:spcBef>
              <a:buNone/>
            </a:pPr>
            <a:r>
              <a:rPr lang="en-US" sz="1400" b="1"/>
              <a:t>Interplay of Colors</a:t>
            </a:r>
          </a:p>
          <a:p>
            <a:pPr marL="0" lvl="1" indent="0">
              <a:buNone/>
            </a:pPr>
            <a:r>
              <a:rPr lang="en-US" sz="1400"/>
              <a:t>The unique blend of colors during sunsets creates a magical atmosphere, evoking deep emotions and admiration.</a:t>
            </a:r>
          </a:p>
          <a:p>
            <a:pPr marL="0" indent="0">
              <a:spcBef>
                <a:spcPts val="2500"/>
              </a:spcBef>
              <a:buNone/>
            </a:pPr>
            <a:r>
              <a:rPr lang="en-US" sz="1400" b="1"/>
              <a:t>Unique Experience</a:t>
            </a:r>
          </a:p>
          <a:p>
            <a:pPr marL="0" lvl="1" indent="0">
              <a:buNone/>
            </a:pPr>
            <a:r>
              <a:rPr lang="en-US" sz="1400"/>
              <a:t>Each sunset offers a different experience, making it a cherished moment for those who take the time to appreciate it.</a:t>
            </a:r>
            <a:endParaRPr lang="en-ZA" sz="1400"/>
          </a:p>
        </p:txBody>
      </p:sp>
    </p:spTree>
    <p:extLst>
      <p:ext uri="{BB962C8B-B14F-4D97-AF65-F5344CB8AC3E}">
        <p14:creationId xmlns:p14="http://schemas.microsoft.com/office/powerpoint/2010/main" val="1767470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11B0B016-C3DD-04E3-FEA4-F51CF20C35EF}"/>
              </a:ext>
            </a:extLst>
          </p:cNvPr>
          <p:cNvSpPr>
            <a:spLocks noGrp="1"/>
          </p:cNvSpPr>
          <p:nvPr>
            <p:ph type="ctrTitle"/>
          </p:nvPr>
        </p:nvSpPr>
        <p:spPr>
          <a:xfrm>
            <a:off x="277091" y="1814321"/>
            <a:ext cx="7772400" cy="4560920"/>
          </a:xfrm>
        </p:spPr>
        <p:txBody>
          <a:bodyPr anchor="b">
            <a:normAutofit/>
          </a:bodyPr>
          <a:lstStyle/>
          <a:p>
            <a:pPr algn="l"/>
            <a:r>
              <a:rPr lang="en-ZA" sz="7400"/>
              <a:t>Slide 9: A Colorful Hot Air Balloon Festival</a:t>
            </a:r>
          </a:p>
        </p:txBody>
      </p:sp>
    </p:spTree>
    <p:extLst>
      <p:ext uri="{BB962C8B-B14F-4D97-AF65-F5344CB8AC3E}">
        <p14:creationId xmlns:p14="http://schemas.microsoft.com/office/powerpoint/2010/main" val="4582712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59B60-EEA1-4C35-F395-D407AEA3846B}"/>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b="1" kern="1200">
                <a:solidFill>
                  <a:schemeClr val="tx1"/>
                </a:solidFill>
                <a:latin typeface="+mj-lt"/>
                <a:ea typeface="+mj-ea"/>
                <a:cs typeface="+mj-cs"/>
              </a:rPr>
              <a:t>The Thrill of Hot Air Ballooning</a:t>
            </a:r>
          </a:p>
        </p:txBody>
      </p:sp>
      <p:pic>
        <p:nvPicPr>
          <p:cNvPr id="5" name="Content Placeholder 4" descr="Laptop Go 3 specific screen of Microsoft Edge with Bing Chat.">
            <a:extLst>
              <a:ext uri="{FF2B5EF4-FFF2-40B4-BE49-F238E27FC236}">
                <a16:creationId xmlns:a16="http://schemas.microsoft.com/office/drawing/2014/main" id="{553AAC78-FAB4-49CD-9C9C-B2ECD21782C9}"/>
              </a:ext>
            </a:extLst>
          </p:cNvPr>
          <p:cNvPicPr>
            <a:picLocks noGrp="1" noChangeAspect="1"/>
          </p:cNvPicPr>
          <p:nvPr>
            <p:ph sz="half" idx="1"/>
          </p:nvPr>
        </p:nvPicPr>
        <p:blipFill>
          <a:blip r:embed="rId3"/>
          <a:stretch>
            <a:fillRect/>
          </a:stretch>
        </p:blipFill>
        <p:spPr>
          <a:xfrm>
            <a:off x="614678" y="2441274"/>
            <a:ext cx="5173647" cy="3453408"/>
          </a:xfrm>
          <a:prstGeom prst="rect">
            <a:avLst/>
          </a:prstGeom>
        </p:spPr>
      </p:pic>
      <p:sp>
        <p:nvSpPr>
          <p:cNvPr id="4" name="Content Placeholder 3">
            <a:extLst>
              <a:ext uri="{FF2B5EF4-FFF2-40B4-BE49-F238E27FC236}">
                <a16:creationId xmlns:a16="http://schemas.microsoft.com/office/drawing/2014/main" id="{9B506DE6-3CE1-673B-FE4D-2D6AEC1FC1C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None/>
            </a:pPr>
            <a:r>
              <a:rPr lang="en-US" sz="1400" b="1"/>
              <a:t>Exhilarating Adventure</a:t>
            </a:r>
          </a:p>
          <a:p>
            <a:pPr marL="0" lvl="1" indent="0">
              <a:buNone/>
            </a:pPr>
            <a:r>
              <a:rPr lang="en-US" sz="1400"/>
              <a:t>Hot air ballooning offers a unique adventure that combines the thrill of flight with breathtaking views.</a:t>
            </a:r>
          </a:p>
          <a:p>
            <a:pPr marL="0" indent="0">
              <a:spcBef>
                <a:spcPts val="2500"/>
              </a:spcBef>
              <a:buNone/>
            </a:pPr>
            <a:r>
              <a:rPr lang="en-US" sz="1400" b="1"/>
              <a:t>Serene Perspectives</a:t>
            </a:r>
          </a:p>
          <a:p>
            <a:pPr marL="0" lvl="1" indent="0">
              <a:buNone/>
            </a:pPr>
            <a:r>
              <a:rPr lang="en-US" sz="1400"/>
              <a:t>Experience the tranquility of floating high above the ground, enjoying peaceful vistas far below.</a:t>
            </a:r>
          </a:p>
          <a:p>
            <a:pPr marL="0" indent="0">
              <a:spcBef>
                <a:spcPts val="2500"/>
              </a:spcBef>
              <a:buNone/>
            </a:pPr>
            <a:r>
              <a:rPr lang="en-US" sz="1400" b="1"/>
              <a:t>Nature's Beauty</a:t>
            </a:r>
          </a:p>
          <a:p>
            <a:pPr marL="0" lvl="1" indent="0">
              <a:buNone/>
            </a:pPr>
            <a:r>
              <a:rPr lang="en-US" sz="1400"/>
              <a:t>Hot air ballooning allows you to immerse yourself in the stunning beauty of nature from a new perspective.</a:t>
            </a:r>
            <a:endParaRPr lang="en-ZA" sz="1400"/>
          </a:p>
        </p:txBody>
      </p:sp>
    </p:spTree>
    <p:extLst>
      <p:ext uri="{BB962C8B-B14F-4D97-AF65-F5344CB8AC3E}">
        <p14:creationId xmlns:p14="http://schemas.microsoft.com/office/powerpoint/2010/main" val="3638337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EA0A7B6-8781-6F60-FDFC-C90CA21C4DBF}"/>
              </a:ext>
            </a:extLst>
          </p:cNvPr>
          <p:cNvSpPr>
            <a:spLocks noGrp="1"/>
          </p:cNvSpPr>
          <p:nvPr>
            <p:ph type="title"/>
          </p:nvPr>
        </p:nvSpPr>
        <p:spPr>
          <a:xfrm>
            <a:off x="614679" y="548639"/>
            <a:ext cx="3977640" cy="5719640"/>
          </a:xfrm>
        </p:spPr>
        <p:txBody>
          <a:bodyPr anchor="t">
            <a:normAutofit/>
          </a:bodyPr>
          <a:lstStyle/>
          <a:p>
            <a:r>
              <a:rPr lang="en-ZA"/>
              <a:t>Festivals and Community Events</a:t>
            </a:r>
          </a:p>
        </p:txBody>
      </p:sp>
      <p:graphicFrame>
        <p:nvGraphicFramePr>
          <p:cNvPr id="4" name="Content Placeholder 4">
            <a:extLst>
              <a:ext uri="{FF2B5EF4-FFF2-40B4-BE49-F238E27FC236}">
                <a16:creationId xmlns:a16="http://schemas.microsoft.com/office/drawing/2014/main" id="{BFC8AE74-1202-4330-90DC-31802EC37C9D}"/>
              </a:ext>
            </a:extLst>
          </p:cNvPr>
          <p:cNvGraphicFramePr>
            <a:graphicFrameLocks noGrp="1"/>
          </p:cNvGraphicFramePr>
          <p:nvPr>
            <p:ph idx="1"/>
            <p:extLst>
              <p:ext uri="{D42A27DB-BD31-4B8C-83A1-F6EECF244321}">
                <p14:modId xmlns:p14="http://schemas.microsoft.com/office/powerpoint/2010/main" val="374864441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861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4528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E5A95862-5D79-FA8A-E250-A29C426EC63D}"/>
              </a:ext>
            </a:extLst>
          </p:cNvPr>
          <p:cNvSpPr>
            <a:spLocks noGrp="1"/>
          </p:cNvSpPr>
          <p:nvPr>
            <p:ph type="ctrTitle"/>
          </p:nvPr>
        </p:nvSpPr>
        <p:spPr>
          <a:xfrm>
            <a:off x="277091" y="1814321"/>
            <a:ext cx="7772400" cy="4560920"/>
          </a:xfrm>
        </p:spPr>
        <p:txBody>
          <a:bodyPr anchor="b">
            <a:normAutofit/>
          </a:bodyPr>
          <a:lstStyle/>
          <a:p>
            <a:pPr algn="l"/>
            <a:r>
              <a:rPr lang="en-ZA" sz="7400"/>
              <a:t>Slide 10: A Group of Friends Hiking</a:t>
            </a:r>
          </a:p>
        </p:txBody>
      </p:sp>
    </p:spTree>
    <p:extLst>
      <p:ext uri="{BB962C8B-B14F-4D97-AF65-F5344CB8AC3E}">
        <p14:creationId xmlns:p14="http://schemas.microsoft.com/office/powerpoint/2010/main" val="19142279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0293E36-EDAC-296D-804A-38081F102F91}"/>
              </a:ext>
            </a:extLst>
          </p:cNvPr>
          <p:cNvSpPr>
            <a:spLocks noGrp="1"/>
          </p:cNvSpPr>
          <p:nvPr>
            <p:ph type="ctrTitle"/>
          </p:nvPr>
        </p:nvSpPr>
        <p:spPr>
          <a:xfrm>
            <a:off x="277091" y="1814321"/>
            <a:ext cx="7772400" cy="4560920"/>
          </a:xfrm>
        </p:spPr>
        <p:txBody>
          <a:bodyPr anchor="b">
            <a:normAutofit/>
          </a:bodyPr>
          <a:lstStyle/>
          <a:p>
            <a:pPr algn="l"/>
            <a:r>
              <a:rPr lang="en-ZA" sz="7400"/>
              <a:t>Slide 1: A Majestic Mountain Range</a:t>
            </a:r>
          </a:p>
        </p:txBody>
      </p:sp>
    </p:spTree>
    <p:extLst>
      <p:ext uri="{BB962C8B-B14F-4D97-AF65-F5344CB8AC3E}">
        <p14:creationId xmlns:p14="http://schemas.microsoft.com/office/powerpoint/2010/main" val="33612587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96E04-B480-EC06-9656-2EFC963FA8E3}"/>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The Benefits of Outdoor Activities</a:t>
            </a:r>
          </a:p>
        </p:txBody>
      </p:sp>
      <p:pic>
        <p:nvPicPr>
          <p:cNvPr id="5" name="Content Placeholder 4" descr="Taupo, New Zealand.">
            <a:extLst>
              <a:ext uri="{FF2B5EF4-FFF2-40B4-BE49-F238E27FC236}">
                <a16:creationId xmlns:a16="http://schemas.microsoft.com/office/drawing/2014/main" id="{39ACAA53-1C5C-437C-A9F2-9BA5517F6D60}"/>
              </a:ext>
            </a:extLst>
          </p:cNvPr>
          <p:cNvPicPr>
            <a:picLocks noGrp="1" noChangeAspect="1"/>
          </p:cNvPicPr>
          <p:nvPr>
            <p:ph sz="half" idx="1"/>
          </p:nvPr>
        </p:nvPicPr>
        <p:blipFill>
          <a:blip r:embed="rId3"/>
          <a:srcRect l="15402" r="36804"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00A50C77-3D5F-181B-67CE-E6B196584BF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Physical Health Benefits</a:t>
            </a:r>
          </a:p>
          <a:p>
            <a:pPr marL="0" lvl="1" indent="0">
              <a:buNone/>
            </a:pPr>
            <a:r>
              <a:rPr lang="en-US" sz="1400"/>
              <a:t>Outdoor activities like hiking enhance physical health by improving cardiovascular fitness and building strength.</a:t>
            </a:r>
          </a:p>
          <a:p>
            <a:pPr marL="0" indent="0">
              <a:spcBef>
                <a:spcPts val="2500"/>
              </a:spcBef>
              <a:buNone/>
            </a:pPr>
            <a:r>
              <a:rPr lang="en-US" sz="1400" b="1"/>
              <a:t>Mental Well-Being</a:t>
            </a:r>
          </a:p>
          <a:p>
            <a:pPr marL="0" lvl="1" indent="0">
              <a:buNone/>
            </a:pPr>
            <a:r>
              <a:rPr lang="en-US" sz="1400"/>
              <a:t>Engaging with nature during outdoor activities reduces stress and promotes mental clarity and happiness.</a:t>
            </a:r>
          </a:p>
          <a:p>
            <a:pPr marL="0" indent="0">
              <a:spcBef>
                <a:spcPts val="2500"/>
              </a:spcBef>
              <a:buNone/>
            </a:pPr>
            <a:r>
              <a:rPr lang="en-US" sz="1400" b="1"/>
              <a:t>Connection to Nature</a:t>
            </a:r>
          </a:p>
          <a:p>
            <a:pPr marL="0" lvl="1" indent="0">
              <a:buNone/>
            </a:pPr>
            <a:r>
              <a:rPr lang="en-US" sz="1400"/>
              <a:t>Spending time outdoors fosters a deeper connection to nature, encouraging mindfulness and appreciation for the environment.</a:t>
            </a:r>
            <a:endParaRPr lang="en-ZA" sz="1400"/>
          </a:p>
        </p:txBody>
      </p:sp>
    </p:spTree>
    <p:extLst>
      <p:ext uri="{BB962C8B-B14F-4D97-AF65-F5344CB8AC3E}">
        <p14:creationId xmlns:p14="http://schemas.microsoft.com/office/powerpoint/2010/main" val="3915188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E8E7EC-1F1A-9DF5-C21C-AC19B75A127B}"/>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300" b="1" kern="1200" dirty="0">
                <a:solidFill>
                  <a:schemeClr val="tx1"/>
                </a:solidFill>
                <a:latin typeface="+mj-lt"/>
                <a:ea typeface="+mj-ea"/>
                <a:cs typeface="+mj-cs"/>
              </a:rPr>
              <a:t>Strengthening Friendships Through Adventures</a:t>
            </a:r>
          </a:p>
        </p:txBody>
      </p:sp>
      <p:pic>
        <p:nvPicPr>
          <p:cNvPr id="5" name="Content Placeholder 4" descr="People in camping gear">
            <a:extLst>
              <a:ext uri="{FF2B5EF4-FFF2-40B4-BE49-F238E27FC236}">
                <a16:creationId xmlns:a16="http://schemas.microsoft.com/office/drawing/2014/main" id="{6D73D0EE-F83C-4E40-9010-087DF57556F1}"/>
              </a:ext>
            </a:extLst>
          </p:cNvPr>
          <p:cNvPicPr>
            <a:picLocks noGrp="1" noChangeAspect="1"/>
          </p:cNvPicPr>
          <p:nvPr>
            <p:ph sz="half" idx="1"/>
          </p:nvPr>
        </p:nvPicPr>
        <p:blipFill>
          <a:blip r:embed="rId3"/>
          <a:srcRect l="43854" r="8352"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07FEA248-EB27-84E1-8432-0B82B441321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Creating Lasting Memories</a:t>
            </a:r>
          </a:p>
          <a:p>
            <a:pPr marL="0" lvl="1" indent="0">
              <a:buNone/>
            </a:pPr>
            <a:r>
              <a:rPr lang="en-US" sz="1400"/>
              <a:t>Engaging in adventures together fosters unforgettable experiences, creating lasting memories that friends cherish forever.</a:t>
            </a:r>
          </a:p>
          <a:p>
            <a:pPr marL="0" indent="0">
              <a:spcBef>
                <a:spcPts val="2500"/>
              </a:spcBef>
              <a:buNone/>
            </a:pPr>
            <a:r>
              <a:rPr lang="en-US" sz="1400" b="1"/>
              <a:t>Building Stronger Bonds</a:t>
            </a:r>
          </a:p>
          <a:p>
            <a:pPr marL="0" lvl="1" indent="0">
              <a:buNone/>
            </a:pPr>
            <a:r>
              <a:rPr lang="en-US" sz="1400"/>
              <a:t>Shared experiences during activities strengthen friendships, enhancing trust and emotional connections between friends.</a:t>
            </a:r>
          </a:p>
          <a:p>
            <a:pPr marL="0" indent="0">
              <a:spcBef>
                <a:spcPts val="2500"/>
              </a:spcBef>
              <a:buNone/>
            </a:pPr>
            <a:r>
              <a:rPr lang="en-US" sz="1400" b="1"/>
              <a:t>Teamwork in Hiking</a:t>
            </a:r>
          </a:p>
          <a:p>
            <a:pPr marL="0" lvl="1" indent="0">
              <a:buNone/>
            </a:pPr>
            <a:r>
              <a:rPr lang="en-US" sz="1400"/>
              <a:t>Hiking together promotes teamwork and communication, essential aspects that enhance relationships through collaboration.</a:t>
            </a:r>
            <a:endParaRPr lang="en-ZA" sz="1400"/>
          </a:p>
        </p:txBody>
      </p:sp>
    </p:spTree>
    <p:extLst>
      <p:ext uri="{BB962C8B-B14F-4D97-AF65-F5344CB8AC3E}">
        <p14:creationId xmlns:p14="http://schemas.microsoft.com/office/powerpoint/2010/main" val="786934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C7E60A5-B293-FE83-C228-E08254DBF238}"/>
              </a:ext>
            </a:extLst>
          </p:cNvPr>
          <p:cNvSpPr>
            <a:spLocks noGrp="1"/>
          </p:cNvSpPr>
          <p:nvPr>
            <p:ph type="title"/>
          </p:nvPr>
        </p:nvSpPr>
        <p:spPr>
          <a:xfrm>
            <a:off x="612648" y="1847088"/>
            <a:ext cx="7344336" cy="1133856"/>
          </a:xfrm>
        </p:spPr>
        <p:txBody>
          <a:bodyPr anchor="b">
            <a:normAutofit/>
          </a:bodyPr>
          <a:lstStyle/>
          <a:p>
            <a:r>
              <a:rPr lang="en-ZA" sz="6000"/>
              <a:t>Conclusion</a:t>
            </a:r>
          </a:p>
        </p:txBody>
      </p:sp>
      <p:graphicFrame>
        <p:nvGraphicFramePr>
          <p:cNvPr id="9" name="Content Placeholder 2">
            <a:extLst>
              <a:ext uri="{FF2B5EF4-FFF2-40B4-BE49-F238E27FC236}">
                <a16:creationId xmlns:a16="http://schemas.microsoft.com/office/drawing/2014/main" id="{0FDD94CB-CB95-F6F7-CC69-744E214B18A0}"/>
              </a:ext>
            </a:extLst>
          </p:cNvPr>
          <p:cNvGraphicFramePr>
            <a:graphicFrameLocks noGrp="1"/>
          </p:cNvGraphicFramePr>
          <p:nvPr>
            <p:ph idx="1"/>
            <p:extLst>
              <p:ext uri="{D42A27DB-BD31-4B8C-83A1-F6EECF244321}">
                <p14:modId xmlns:p14="http://schemas.microsoft.com/office/powerpoint/2010/main" val="186854795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0091334"/>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D96F9-8A23-F4A8-27A1-4B5486E99329}"/>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b="1" kern="1200">
                <a:solidFill>
                  <a:schemeClr val="tx1"/>
                </a:solidFill>
                <a:latin typeface="+mj-lt"/>
                <a:ea typeface="+mj-ea"/>
                <a:cs typeface="+mj-cs"/>
              </a:rPr>
              <a:t>Exploring the Beauty of Nature</a:t>
            </a:r>
          </a:p>
        </p:txBody>
      </p:sp>
      <p:pic>
        <p:nvPicPr>
          <p:cNvPr id="5" name="Content Placeholder 4" descr="Morning light on sand dunes in Death Valley National Park, California​   Keywords: nature expansive; wide; sustainable; sustainability; desert; mountain range; clean air; landscape desert day">
            <a:extLst>
              <a:ext uri="{FF2B5EF4-FFF2-40B4-BE49-F238E27FC236}">
                <a16:creationId xmlns:a16="http://schemas.microsoft.com/office/drawing/2014/main" id="{ACF3B8E1-F0A6-4DEE-A6F8-29E979503753}"/>
              </a:ext>
            </a:extLst>
          </p:cNvPr>
          <p:cNvPicPr>
            <a:picLocks noGrp="1" noChangeAspect="1"/>
          </p:cNvPicPr>
          <p:nvPr>
            <p:ph sz="half" idx="1"/>
          </p:nvPr>
        </p:nvPicPr>
        <p:blipFill>
          <a:blip r:embed="rId3"/>
          <a:stretch>
            <a:fillRect/>
          </a:stretch>
        </p:blipFill>
        <p:spPr>
          <a:xfrm>
            <a:off x="614678" y="2441274"/>
            <a:ext cx="5173647" cy="3453409"/>
          </a:xfrm>
          <a:prstGeom prst="rect">
            <a:avLst/>
          </a:prstGeom>
        </p:spPr>
      </p:pic>
      <p:sp>
        <p:nvSpPr>
          <p:cNvPr id="4" name="Content Placeholder 3">
            <a:extLst>
              <a:ext uri="{FF2B5EF4-FFF2-40B4-BE49-F238E27FC236}">
                <a16:creationId xmlns:a16="http://schemas.microsoft.com/office/drawing/2014/main" id="{2E67E7FA-77C9-072E-042E-8E2C3748175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None/>
            </a:pPr>
            <a:r>
              <a:rPr lang="en-US" sz="1400" b="1"/>
              <a:t>Stunning Landscapes</a:t>
            </a:r>
          </a:p>
          <a:p>
            <a:pPr marL="0" lvl="1" indent="0">
              <a:buNone/>
            </a:pPr>
            <a:r>
              <a:rPr lang="en-US" sz="1400"/>
              <a:t>Mountains offer breathtaking landscapes that captivate the eyes and rejuvenate the soul.</a:t>
            </a:r>
          </a:p>
          <a:p>
            <a:pPr marL="0" indent="0">
              <a:spcBef>
                <a:spcPts val="2500"/>
              </a:spcBef>
              <a:buNone/>
            </a:pPr>
            <a:r>
              <a:rPr lang="en-US" sz="1400" b="1"/>
              <a:t>Fresh Mountain Air</a:t>
            </a:r>
          </a:p>
          <a:p>
            <a:pPr marL="0" lvl="1" indent="0">
              <a:buNone/>
            </a:pPr>
            <a:r>
              <a:rPr lang="en-US" sz="1400"/>
              <a:t>The fresh, crisp air in the mountains provides a refreshing escape from city life and promotes well-being.</a:t>
            </a:r>
          </a:p>
          <a:p>
            <a:pPr marL="0" indent="0">
              <a:spcBef>
                <a:spcPts val="2500"/>
              </a:spcBef>
              <a:buNone/>
            </a:pPr>
            <a:r>
              <a:rPr lang="en-US" sz="1400" b="1"/>
              <a:t>Peaceful Escape</a:t>
            </a:r>
          </a:p>
          <a:p>
            <a:pPr marL="0" lvl="1" indent="0">
              <a:buNone/>
            </a:pPr>
            <a:r>
              <a:rPr lang="en-US" sz="1400"/>
              <a:t>The serene environment of mountain ranges offers a peaceful retreat for nature enthusiasts seeking tranquility.</a:t>
            </a:r>
            <a:endParaRPr lang="en-ZA" sz="1400"/>
          </a:p>
        </p:txBody>
      </p:sp>
    </p:spTree>
    <p:extLst>
      <p:ext uri="{BB962C8B-B14F-4D97-AF65-F5344CB8AC3E}">
        <p14:creationId xmlns:p14="http://schemas.microsoft.com/office/powerpoint/2010/main" val="2281327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6EF9A-10F9-5EEC-3F2E-231980540903}"/>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Adventures and Hiking Trails</a:t>
            </a:r>
          </a:p>
        </p:txBody>
      </p:sp>
      <p:sp>
        <p:nvSpPr>
          <p:cNvPr id="4" name="Content Placeholder 3">
            <a:extLst>
              <a:ext uri="{FF2B5EF4-FFF2-40B4-BE49-F238E27FC236}">
                <a16:creationId xmlns:a16="http://schemas.microsoft.com/office/drawing/2014/main" id="{59E197F8-FD1B-FC6B-E120-1655891D37A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Beginner Hiking Trails</a:t>
            </a:r>
          </a:p>
          <a:p>
            <a:pPr marL="0" lvl="1" indent="0">
              <a:buNone/>
            </a:pPr>
            <a:r>
              <a:rPr lang="en-US" sz="1400"/>
              <a:t>Beginner hiking trails provide accessible pathways for those new to hiking, offering stunning views and easy navigation.</a:t>
            </a:r>
          </a:p>
          <a:p>
            <a:pPr marL="0" indent="0">
              <a:spcBef>
                <a:spcPts val="2500"/>
              </a:spcBef>
              <a:buNone/>
            </a:pPr>
            <a:r>
              <a:rPr lang="en-US" sz="1400" b="1"/>
              <a:t>Challenging Climbs</a:t>
            </a:r>
          </a:p>
          <a:p>
            <a:pPr marL="0" lvl="1" indent="0">
              <a:buNone/>
            </a:pPr>
            <a:r>
              <a:rPr lang="en-US" sz="1400"/>
              <a:t>For seasoned hikers, challenging climbs offer thrilling experiences and breathtaking vistas, testing their skills and endurance.</a:t>
            </a:r>
          </a:p>
          <a:p>
            <a:pPr marL="0" indent="0">
              <a:spcBef>
                <a:spcPts val="2500"/>
              </a:spcBef>
              <a:buNone/>
            </a:pPr>
            <a:r>
              <a:rPr lang="en-US" sz="1400" b="1"/>
              <a:t>Diverse Outdoor Experiences</a:t>
            </a:r>
          </a:p>
          <a:p>
            <a:pPr marL="0" lvl="1" indent="0">
              <a:buNone/>
            </a:pPr>
            <a:r>
              <a:rPr lang="en-US" sz="1400"/>
              <a:t>Hiking in mountainous regions provides opportunities to explore diverse ecosystems and encounter wildlife along the way.</a:t>
            </a:r>
            <a:endParaRPr lang="en-ZA" sz="1400"/>
          </a:p>
        </p:txBody>
      </p:sp>
      <p:pic>
        <p:nvPicPr>
          <p:cNvPr id="5" name="Content Placeholder 4" descr="View of the western part of Tre Cime di Lavaredo National Park (Three Pinnacles / Drei Zinnen) from the Malga Langalm, in Dolomite Alps, Tyrol, Italy. Nikon D850.">
            <a:extLst>
              <a:ext uri="{FF2B5EF4-FFF2-40B4-BE49-F238E27FC236}">
                <a16:creationId xmlns:a16="http://schemas.microsoft.com/office/drawing/2014/main" id="{673B5E25-29B3-4B4F-B6DF-41F8A84368E9}"/>
              </a:ext>
            </a:extLst>
          </p:cNvPr>
          <p:cNvPicPr>
            <a:picLocks noGrp="1" noChangeAspect="1"/>
          </p:cNvPicPr>
          <p:nvPr>
            <p:ph sz="half" idx="1"/>
          </p:nvPr>
        </p:nvPicPr>
        <p:blipFill>
          <a:blip r:embed="rId3"/>
          <a:srcRect l="21817" r="31012" b="-1"/>
          <a:stretch/>
        </p:blipFill>
        <p:spPr>
          <a:xfrm>
            <a:off x="7345680" y="10"/>
            <a:ext cx="4846320" cy="6857990"/>
          </a:xfrm>
          <a:prstGeom prst="rect">
            <a:avLst/>
          </a:prstGeom>
        </p:spPr>
      </p:pic>
    </p:spTree>
    <p:extLst>
      <p:ext uri="{BB962C8B-B14F-4D97-AF65-F5344CB8AC3E}">
        <p14:creationId xmlns:p14="http://schemas.microsoft.com/office/powerpoint/2010/main" val="696683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D3ED4D55-34E8-DFFB-FECB-55A99E837CFF}"/>
              </a:ext>
            </a:extLst>
          </p:cNvPr>
          <p:cNvSpPr>
            <a:spLocks noGrp="1"/>
          </p:cNvSpPr>
          <p:nvPr>
            <p:ph type="ctrTitle"/>
          </p:nvPr>
        </p:nvSpPr>
        <p:spPr>
          <a:xfrm>
            <a:off x="277091" y="1814321"/>
            <a:ext cx="7772400" cy="4560920"/>
          </a:xfrm>
        </p:spPr>
        <p:txBody>
          <a:bodyPr anchor="b">
            <a:normAutofit/>
          </a:bodyPr>
          <a:lstStyle/>
          <a:p>
            <a:pPr algn="l"/>
            <a:r>
              <a:rPr lang="en-ZA" sz="7400"/>
              <a:t>Slide 2: A Vintage Car Show</a:t>
            </a:r>
          </a:p>
        </p:txBody>
      </p:sp>
    </p:spTree>
    <p:extLst>
      <p:ext uri="{BB962C8B-B14F-4D97-AF65-F5344CB8AC3E}">
        <p14:creationId xmlns:p14="http://schemas.microsoft.com/office/powerpoint/2010/main" val="21247220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D80FCC-F5E3-1A8B-36B3-07CFBF77DCE0}"/>
              </a:ext>
            </a:extLst>
          </p:cNvPr>
          <p:cNvSpPr>
            <a:spLocks noGrp="1"/>
          </p:cNvSpPr>
          <p:nvPr>
            <p:ph type="title"/>
          </p:nvPr>
        </p:nvSpPr>
        <p:spPr>
          <a:xfrm>
            <a:off x="612648" y="600074"/>
            <a:ext cx="6035040" cy="1529932"/>
          </a:xfrm>
        </p:spPr>
        <p:txBody>
          <a:bodyPr vert="horz" lIns="91440" tIns="45720" rIns="91440" bIns="45720" rtlCol="0" anchor="b">
            <a:normAutofit/>
          </a:bodyPr>
          <a:lstStyle/>
          <a:p>
            <a:r>
              <a:rPr lang="en-US" b="1" kern="1200" dirty="0">
                <a:solidFill>
                  <a:schemeClr val="tx1"/>
                </a:solidFill>
                <a:latin typeface="+mj-lt"/>
                <a:ea typeface="+mj-ea"/>
                <a:cs typeface="+mj-cs"/>
              </a:rPr>
              <a:t>Car Enthusiasts and Collectors</a:t>
            </a:r>
          </a:p>
        </p:txBody>
      </p:sp>
      <p:sp>
        <p:nvSpPr>
          <p:cNvPr id="4" name="Content Placeholder 3">
            <a:extLst>
              <a:ext uri="{FF2B5EF4-FFF2-40B4-BE49-F238E27FC236}">
                <a16:creationId xmlns:a16="http://schemas.microsoft.com/office/drawing/2014/main" id="{A282D3B6-4CD8-13A6-FEE8-0E14CBBF568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212848"/>
            <a:ext cx="6035041" cy="4096512"/>
          </a:xfrm>
        </p:spPr>
        <p:txBody>
          <a:bodyPr>
            <a:normAutofit/>
          </a:bodyPr>
          <a:lstStyle/>
          <a:p>
            <a:pPr marL="0" indent="0">
              <a:spcBef>
                <a:spcPts val="2500"/>
              </a:spcBef>
              <a:buNone/>
            </a:pPr>
            <a:r>
              <a:rPr lang="en-US" sz="1400" b="1"/>
              <a:t>Passion for Vintage Cars</a:t>
            </a:r>
          </a:p>
          <a:p>
            <a:pPr marL="0" lvl="1" indent="0">
              <a:buNone/>
            </a:pPr>
            <a:r>
              <a:rPr lang="en-US" sz="1400"/>
              <a:t>Car shows bring together enthusiasts who share a deep love and appreciation for vintage automobiles, showcasing their unique features.</a:t>
            </a:r>
          </a:p>
          <a:p>
            <a:pPr marL="0" indent="0">
              <a:spcBef>
                <a:spcPts val="2500"/>
              </a:spcBef>
              <a:buNone/>
            </a:pPr>
            <a:r>
              <a:rPr lang="en-US" sz="1400" b="1"/>
              <a:t>Preservation of Classics</a:t>
            </a:r>
          </a:p>
          <a:p>
            <a:pPr marL="0" lvl="1" indent="0">
              <a:buNone/>
            </a:pPr>
            <a:r>
              <a:rPr lang="en-US" sz="1400"/>
              <a:t>Collectors take pride in preserving classic cars, ensuring they remain in excellent condition for future generations to enjoy.</a:t>
            </a:r>
          </a:p>
          <a:p>
            <a:pPr marL="0" indent="0">
              <a:spcBef>
                <a:spcPts val="2500"/>
              </a:spcBef>
              <a:buNone/>
            </a:pPr>
            <a:r>
              <a:rPr lang="en-US" sz="1400" b="1"/>
              <a:t>Community and Connection</a:t>
            </a:r>
          </a:p>
          <a:p>
            <a:pPr marL="0" lvl="1" indent="0">
              <a:buNone/>
            </a:pPr>
            <a:r>
              <a:rPr lang="en-US" sz="1400"/>
              <a:t>Car shows create a sense of community among collectors and enthusiasts, fostering connections through a shared passion for automobiles.</a:t>
            </a:r>
            <a:endParaRPr lang="en-ZA" sz="1400"/>
          </a:p>
        </p:txBody>
      </p:sp>
      <p:pic>
        <p:nvPicPr>
          <p:cNvPr id="5" name="Content Placeholder 4" descr="A classic car grille and head lamps.">
            <a:extLst>
              <a:ext uri="{FF2B5EF4-FFF2-40B4-BE49-F238E27FC236}">
                <a16:creationId xmlns:a16="http://schemas.microsoft.com/office/drawing/2014/main" id="{32135918-1731-4810-B0FB-A1166FB09DB5}"/>
              </a:ext>
            </a:extLst>
          </p:cNvPr>
          <p:cNvPicPr>
            <a:picLocks noGrp="1" noChangeAspect="1"/>
          </p:cNvPicPr>
          <p:nvPr>
            <p:ph sz="half" idx="1"/>
          </p:nvPr>
        </p:nvPicPr>
        <p:blipFill>
          <a:blip r:embed="rId3"/>
          <a:srcRect l="44415" r="8415" b="-1"/>
          <a:stretch/>
        </p:blipFill>
        <p:spPr>
          <a:xfrm>
            <a:off x="7345680" y="10"/>
            <a:ext cx="4846320" cy="6857990"/>
          </a:xfrm>
          <a:prstGeom prst="rect">
            <a:avLst/>
          </a:prstGeom>
        </p:spPr>
      </p:pic>
    </p:spTree>
    <p:extLst>
      <p:ext uri="{BB962C8B-B14F-4D97-AF65-F5344CB8AC3E}">
        <p14:creationId xmlns:p14="http://schemas.microsoft.com/office/powerpoint/2010/main" val="2301560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5A4F31B2-B328-51C5-BE25-5D3EE7DE4C75}"/>
              </a:ext>
            </a:extLst>
          </p:cNvPr>
          <p:cNvSpPr>
            <a:spLocks noGrp="1"/>
          </p:cNvSpPr>
          <p:nvPr>
            <p:ph type="ctrTitle"/>
          </p:nvPr>
        </p:nvSpPr>
        <p:spPr>
          <a:xfrm>
            <a:off x="277091" y="1814321"/>
            <a:ext cx="7772400" cy="4560920"/>
          </a:xfrm>
        </p:spPr>
        <p:txBody>
          <a:bodyPr anchor="b">
            <a:normAutofit/>
          </a:bodyPr>
          <a:lstStyle/>
          <a:p>
            <a:pPr algn="l"/>
            <a:r>
              <a:rPr lang="en-ZA" sz="7400"/>
              <a:t>Slide 3: A Cat in a Funny Costume</a:t>
            </a:r>
          </a:p>
        </p:txBody>
      </p:sp>
    </p:spTree>
    <p:extLst>
      <p:ext uri="{BB962C8B-B14F-4D97-AF65-F5344CB8AC3E}">
        <p14:creationId xmlns:p14="http://schemas.microsoft.com/office/powerpoint/2010/main" val="13212056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DD6BA-23E9-666A-9576-6205880A8003}"/>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b="1" kern="1200" dirty="0">
                <a:solidFill>
                  <a:schemeClr val="tx1"/>
                </a:solidFill>
                <a:latin typeface="+mj-lt"/>
                <a:ea typeface="+mj-ea"/>
                <a:cs typeface="+mj-cs"/>
              </a:rPr>
              <a:t>Pet Fashion Trends</a:t>
            </a:r>
          </a:p>
        </p:txBody>
      </p:sp>
      <p:pic>
        <p:nvPicPr>
          <p:cNvPr id="5" name="Content Placeholder 4" descr="High quality stock photo of a Goldendoodle wearing a rainbow bow tie on a pink background in the studio.">
            <a:extLst>
              <a:ext uri="{FF2B5EF4-FFF2-40B4-BE49-F238E27FC236}">
                <a16:creationId xmlns:a16="http://schemas.microsoft.com/office/drawing/2014/main" id="{3785CB05-E895-4E63-B255-51C9CDCC8D62}"/>
              </a:ext>
            </a:extLst>
          </p:cNvPr>
          <p:cNvPicPr>
            <a:picLocks noGrp="1" noChangeAspect="1"/>
          </p:cNvPicPr>
          <p:nvPr>
            <p:ph sz="half" idx="1"/>
          </p:nvPr>
        </p:nvPicPr>
        <p:blipFill>
          <a:blip r:embed="rId3"/>
          <a:srcRect l="50086" r="2120" b="-1"/>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B9484C31-4652-3B82-9DD9-109BC43E25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214282"/>
            <a:ext cx="5916169" cy="4095078"/>
          </a:xfrm>
        </p:spPr>
        <p:txBody>
          <a:bodyPr>
            <a:normAutofit/>
          </a:bodyPr>
          <a:lstStyle/>
          <a:p>
            <a:pPr marL="0" indent="0">
              <a:spcBef>
                <a:spcPts val="2500"/>
              </a:spcBef>
              <a:buNone/>
            </a:pPr>
            <a:r>
              <a:rPr lang="en-US" sz="1400" b="1"/>
              <a:t>Emerging Fashion Styles</a:t>
            </a:r>
          </a:p>
          <a:p>
            <a:pPr marL="0" lvl="1" indent="0">
              <a:buNone/>
            </a:pPr>
            <a:r>
              <a:rPr lang="en-US" sz="1400"/>
              <a:t>Pet fashion is continuously evolving, with new styles that cater to diverse tastes and preferences. Unique designs highlight the individuality of each pet.</a:t>
            </a:r>
          </a:p>
          <a:p>
            <a:pPr marL="0" indent="0">
              <a:spcBef>
                <a:spcPts val="2500"/>
              </a:spcBef>
              <a:buNone/>
            </a:pPr>
            <a:r>
              <a:rPr lang="en-US" sz="1400" b="1"/>
              <a:t>Seasonal Costumes</a:t>
            </a:r>
          </a:p>
          <a:p>
            <a:pPr marL="0" lvl="1" indent="0">
              <a:buNone/>
            </a:pPr>
            <a:r>
              <a:rPr lang="en-US" sz="1400"/>
              <a:t>Seasonal costumes have become a favorite for pet owners, allowing pets to join in on holidays and celebrations. These costumes often reflect festive themes.</a:t>
            </a:r>
          </a:p>
          <a:p>
            <a:pPr marL="0" indent="0">
              <a:spcBef>
                <a:spcPts val="2500"/>
              </a:spcBef>
              <a:buNone/>
            </a:pPr>
            <a:r>
              <a:rPr lang="en-US" sz="1400" b="1"/>
              <a:t>Themed Outfits</a:t>
            </a:r>
          </a:p>
          <a:p>
            <a:pPr marL="0" lvl="1" indent="0">
              <a:buNone/>
            </a:pPr>
            <a:r>
              <a:rPr lang="en-US" sz="1400"/>
              <a:t>Themed outfits enable pet owners to express their pet's personality or interests, ranging from sports teams to popular characters and more.</a:t>
            </a:r>
            <a:endParaRPr lang="en-ZA" sz="1400"/>
          </a:p>
        </p:txBody>
      </p:sp>
    </p:spTree>
    <p:extLst>
      <p:ext uri="{BB962C8B-B14F-4D97-AF65-F5344CB8AC3E}">
        <p14:creationId xmlns:p14="http://schemas.microsoft.com/office/powerpoint/2010/main" val="3824124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TotalTime>
  <Words>2868</Words>
  <Application>Microsoft Office PowerPoint</Application>
  <PresentationFormat>Widescreen</PresentationFormat>
  <Paragraphs>231</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Aptos</vt:lpstr>
      <vt:lpstr>Arial</vt:lpstr>
      <vt:lpstr>Neue Haas Grotesk Text Pro</vt:lpstr>
      <vt:lpstr>VanillaVTI</vt:lpstr>
      <vt:lpstr>Random PowerPoint Karaoke: A Fun and Spontaneous Presentation</vt:lpstr>
      <vt:lpstr>Session Outline</vt:lpstr>
      <vt:lpstr>Slide 1: A Majestic Mountain Range</vt:lpstr>
      <vt:lpstr>Exploring the Beauty of Nature</vt:lpstr>
      <vt:lpstr>Adventures and Hiking Trails</vt:lpstr>
      <vt:lpstr>Slide 2: A Vintage Car Show</vt:lpstr>
      <vt:lpstr>Car Enthusiasts and Collectors</vt:lpstr>
      <vt:lpstr>Slide 3: A Cat in a Funny Costume</vt:lpstr>
      <vt:lpstr>Pet Fashion Trends</vt:lpstr>
      <vt:lpstr>The Joy of Dressing up Pets</vt:lpstr>
      <vt:lpstr>Slide 4: A Busy Cityscape at Night</vt:lpstr>
      <vt:lpstr>Life in a Metropolitan City</vt:lpstr>
      <vt:lpstr>The Vibrancy of Urban Nightlife</vt:lpstr>
      <vt:lpstr>Slide 5: A Delicious Gourmet Meal</vt:lpstr>
      <vt:lpstr>Culinary Arts and Gourmet Cooking</vt:lpstr>
      <vt:lpstr>Food Presentation and Plating</vt:lpstr>
      <vt:lpstr>Slide 6: A Space Shuttle Launch</vt:lpstr>
      <vt:lpstr>Advancements in Space Exploration</vt:lpstr>
      <vt:lpstr>The Excitement of a Launch</vt:lpstr>
      <vt:lpstr>Slide 7: A Vintage Record Player</vt:lpstr>
      <vt:lpstr>Nostalgia and Analog Music</vt:lpstr>
      <vt:lpstr>The Resurgence of Vinyl Records</vt:lpstr>
      <vt:lpstr>Slide 8: A Scenic Beach Sunset</vt:lpstr>
      <vt:lpstr>Relaxation and Beach Vacations</vt:lpstr>
      <vt:lpstr>The Beauty of a Sunset</vt:lpstr>
      <vt:lpstr>Slide 9: A Colorful Hot Air Balloon Festival</vt:lpstr>
      <vt:lpstr>The Thrill of Hot Air Ballooning</vt:lpstr>
      <vt:lpstr>Festivals and Community Events</vt:lpstr>
      <vt:lpstr>Slide 10: A Group of Friends Hiking</vt:lpstr>
      <vt:lpstr>The Benefits of Outdoor Activities</vt:lpstr>
      <vt:lpstr>Strengthening Friendships Through Adventures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Rory Preddy</dc:creator>
  <cp:lastModifiedBy>Rory Preddy</cp:lastModifiedBy>
  <cp:revision>1</cp:revision>
  <dcterms:created xsi:type="dcterms:W3CDTF">2025-04-29T08:18:22Z</dcterms:created>
  <dcterms:modified xsi:type="dcterms:W3CDTF">2025-04-29T08:19:34Z</dcterms:modified>
</cp:coreProperties>
</file>